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2"/>
  </p:notesMasterIdLst>
  <p:sldIdLst>
    <p:sldId id="603" r:id="rId2"/>
    <p:sldId id="673" r:id="rId3"/>
    <p:sldId id="600" r:id="rId4"/>
    <p:sldId id="601" r:id="rId5"/>
    <p:sldId id="598" r:id="rId6"/>
    <p:sldId id="599" r:id="rId7"/>
    <p:sldId id="602" r:id="rId8"/>
    <p:sldId id="271" r:id="rId9"/>
    <p:sldId id="667" r:id="rId10"/>
    <p:sldId id="275" r:id="rId11"/>
    <p:sldId id="668" r:id="rId12"/>
    <p:sldId id="669" r:id="rId13"/>
    <p:sldId id="277" r:id="rId14"/>
    <p:sldId id="671" r:id="rId15"/>
    <p:sldId id="278" r:id="rId16"/>
    <p:sldId id="672" r:id="rId17"/>
    <p:sldId id="279" r:id="rId18"/>
    <p:sldId id="280" r:id="rId19"/>
    <p:sldId id="281" r:id="rId20"/>
    <p:sldId id="674" r:id="rId21"/>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1 Goals and Challenges" id="{59D83755-D9DF-447B-B82E-79C83AA1008B}">
          <p14:sldIdLst>
            <p14:sldId id="603"/>
            <p14:sldId id="673"/>
            <p14:sldId id="600"/>
            <p14:sldId id="601"/>
            <p14:sldId id="598"/>
            <p14:sldId id="599"/>
            <p14:sldId id="602"/>
            <p14:sldId id="271"/>
            <p14:sldId id="667"/>
            <p14:sldId id="275"/>
            <p14:sldId id="668"/>
            <p14:sldId id="669"/>
            <p14:sldId id="277"/>
            <p14:sldId id="671"/>
            <p14:sldId id="278"/>
            <p14:sldId id="672"/>
            <p14:sldId id="279"/>
            <p14:sldId id="280"/>
            <p14:sldId id="281"/>
            <p14:sldId id="674"/>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D3827B9-72A4-4AB7-873D-099F78E8FC4E}" v="2" dt="2023-09-21T23:20:29.160"/>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14" autoAdjust="0"/>
    <p:restoredTop sz="77279" autoAdjust="0"/>
  </p:normalViewPr>
  <p:slideViewPr>
    <p:cSldViewPr snapToGrid="0" snapToObjects="1">
      <p:cViewPr varScale="1">
        <p:scale>
          <a:sx n="97" d="100"/>
          <a:sy n="97" d="100"/>
        </p:scale>
        <p:origin x="1264" y="200"/>
      </p:cViewPr>
      <p:guideLst>
        <p:guide orient="horz" pos="2232"/>
        <p:guide pos="3840"/>
      </p:guideLst>
    </p:cSldViewPr>
  </p:slideViewPr>
  <p:notesTextViewPr>
    <p:cViewPr>
      <p:scale>
        <a:sx n="125" d="100"/>
        <a:sy n="125" d="100"/>
      </p:scale>
      <p:origin x="0" y="0"/>
    </p:cViewPr>
  </p:notesTextViewPr>
  <p:sorterViewPr>
    <p:cViewPr>
      <p:scale>
        <a:sx n="75" d="100"/>
        <a:sy n="75"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E12B0B4-A12F-42FC-8959-2B2C9C36A1C9}"/>
    <pc:docChg chg="delSld delSection modSection">
      <pc:chgData name="Mitchell Wand" userId="de9b44c55c049659" providerId="LiveId" clId="{9E12B0B4-A12F-42FC-8959-2B2C9C36A1C9}" dt="2023-01-31T17:32:09.361" v="3" actId="18676"/>
      <pc:docMkLst>
        <pc:docMk/>
      </pc:docMkLst>
      <pc:sldChg chg="del">
        <pc:chgData name="Mitchell Wand" userId="de9b44c55c049659" providerId="LiveId" clId="{9E12B0B4-A12F-42FC-8959-2B2C9C36A1C9}" dt="2023-01-31T17:32:01.229" v="1" actId="18676"/>
        <pc:sldMkLst>
          <pc:docMk/>
          <pc:sldMk cId="351076186" sldId="558"/>
        </pc:sldMkLst>
      </pc:sldChg>
      <pc:sldChg chg="del">
        <pc:chgData name="Mitchell Wand" userId="de9b44c55c049659" providerId="LiveId" clId="{9E12B0B4-A12F-42FC-8959-2B2C9C36A1C9}" dt="2023-01-31T17:32:01.229" v="1" actId="18676"/>
        <pc:sldMkLst>
          <pc:docMk/>
          <pc:sldMk cId="829040657" sldId="559"/>
        </pc:sldMkLst>
      </pc:sldChg>
      <pc:sldChg chg="del">
        <pc:chgData name="Mitchell Wand" userId="de9b44c55c049659" providerId="LiveId" clId="{9E12B0B4-A12F-42FC-8959-2B2C9C36A1C9}" dt="2023-01-31T17:32:01.229" v="1" actId="18676"/>
        <pc:sldMkLst>
          <pc:docMk/>
          <pc:sldMk cId="1512902528" sldId="562"/>
        </pc:sldMkLst>
      </pc:sldChg>
      <pc:sldChg chg="del">
        <pc:chgData name="Mitchell Wand" userId="de9b44c55c049659" providerId="LiveId" clId="{9E12B0B4-A12F-42FC-8959-2B2C9C36A1C9}" dt="2023-01-31T17:32:01.229" v="1" actId="18676"/>
        <pc:sldMkLst>
          <pc:docMk/>
          <pc:sldMk cId="889119413" sldId="565"/>
        </pc:sldMkLst>
      </pc:sldChg>
      <pc:sldChg chg="del">
        <pc:chgData name="Mitchell Wand" userId="de9b44c55c049659" providerId="LiveId" clId="{9E12B0B4-A12F-42FC-8959-2B2C9C36A1C9}" dt="2023-01-31T17:32:01.229" v="1" actId="18676"/>
        <pc:sldMkLst>
          <pc:docMk/>
          <pc:sldMk cId="1459788967" sldId="566"/>
        </pc:sldMkLst>
      </pc:sldChg>
      <pc:sldChg chg="del">
        <pc:chgData name="Mitchell Wand" userId="de9b44c55c049659" providerId="LiveId" clId="{9E12B0B4-A12F-42FC-8959-2B2C9C36A1C9}" dt="2023-01-31T17:32:01.229" v="1" actId="18676"/>
        <pc:sldMkLst>
          <pc:docMk/>
          <pc:sldMk cId="921224079" sldId="567"/>
        </pc:sldMkLst>
      </pc:sldChg>
      <pc:sldChg chg="del">
        <pc:chgData name="Mitchell Wand" userId="de9b44c55c049659" providerId="LiveId" clId="{9E12B0B4-A12F-42FC-8959-2B2C9C36A1C9}" dt="2023-01-31T17:32:01.229" v="1" actId="18676"/>
        <pc:sldMkLst>
          <pc:docMk/>
          <pc:sldMk cId="3950482360" sldId="570"/>
        </pc:sldMkLst>
      </pc:sldChg>
      <pc:sldChg chg="del">
        <pc:chgData name="Mitchell Wand" userId="de9b44c55c049659" providerId="LiveId" clId="{9E12B0B4-A12F-42FC-8959-2B2C9C36A1C9}" dt="2023-01-31T17:32:01.229" v="1" actId="18676"/>
        <pc:sldMkLst>
          <pc:docMk/>
          <pc:sldMk cId="3623289126" sldId="571"/>
        </pc:sldMkLst>
      </pc:sldChg>
      <pc:sldChg chg="del">
        <pc:chgData name="Mitchell Wand" userId="de9b44c55c049659" providerId="LiveId" clId="{9E12B0B4-A12F-42FC-8959-2B2C9C36A1C9}" dt="2023-01-31T17:32:01.229" v="1" actId="18676"/>
        <pc:sldMkLst>
          <pc:docMk/>
          <pc:sldMk cId="2024362867" sldId="577"/>
        </pc:sldMkLst>
      </pc:sldChg>
      <pc:sldChg chg="del">
        <pc:chgData name="Mitchell Wand" userId="de9b44c55c049659" providerId="LiveId" clId="{9E12B0B4-A12F-42FC-8959-2B2C9C36A1C9}" dt="2023-01-31T17:32:01.229" v="1" actId="18676"/>
        <pc:sldMkLst>
          <pc:docMk/>
          <pc:sldMk cId="177380639" sldId="578"/>
        </pc:sldMkLst>
      </pc:sldChg>
      <pc:sldChg chg="del">
        <pc:chgData name="Mitchell Wand" userId="de9b44c55c049659" providerId="LiveId" clId="{9E12B0B4-A12F-42FC-8959-2B2C9C36A1C9}" dt="2023-01-31T17:32:01.229" v="1" actId="18676"/>
        <pc:sldMkLst>
          <pc:docMk/>
          <pc:sldMk cId="475403491" sldId="579"/>
        </pc:sldMkLst>
      </pc:sldChg>
      <pc:sldChg chg="del">
        <pc:chgData name="Mitchell Wand" userId="de9b44c55c049659" providerId="LiveId" clId="{9E12B0B4-A12F-42FC-8959-2B2C9C36A1C9}" dt="2023-01-31T17:32:01.229" v="1" actId="18676"/>
        <pc:sldMkLst>
          <pc:docMk/>
          <pc:sldMk cId="3562242529" sldId="580"/>
        </pc:sldMkLst>
      </pc:sldChg>
      <pc:sldChg chg="del">
        <pc:chgData name="Mitchell Wand" userId="de9b44c55c049659" providerId="LiveId" clId="{9E12B0B4-A12F-42FC-8959-2B2C9C36A1C9}" dt="2023-01-31T17:32:01.229" v="1" actId="18676"/>
        <pc:sldMkLst>
          <pc:docMk/>
          <pc:sldMk cId="39293851" sldId="581"/>
        </pc:sldMkLst>
      </pc:sldChg>
      <pc:sldChg chg="del">
        <pc:chgData name="Mitchell Wand" userId="de9b44c55c049659" providerId="LiveId" clId="{9E12B0B4-A12F-42FC-8959-2B2C9C36A1C9}" dt="2023-01-31T17:32:09.361" v="3" actId="18676"/>
        <pc:sldMkLst>
          <pc:docMk/>
          <pc:sldMk cId="1152140800" sldId="584"/>
        </pc:sldMkLst>
      </pc:sldChg>
      <pc:sldChg chg="del">
        <pc:chgData name="Mitchell Wand" userId="de9b44c55c049659" providerId="LiveId" clId="{9E12B0B4-A12F-42FC-8959-2B2C9C36A1C9}" dt="2023-01-31T17:32:09.361" v="3" actId="18676"/>
        <pc:sldMkLst>
          <pc:docMk/>
          <pc:sldMk cId="236422256" sldId="585"/>
        </pc:sldMkLst>
      </pc:sldChg>
      <pc:sldChg chg="del">
        <pc:chgData name="Mitchell Wand" userId="de9b44c55c049659" providerId="LiveId" clId="{9E12B0B4-A12F-42FC-8959-2B2C9C36A1C9}" dt="2023-01-31T17:32:09.361" v="3" actId="18676"/>
        <pc:sldMkLst>
          <pc:docMk/>
          <pc:sldMk cId="503925045" sldId="589"/>
        </pc:sldMkLst>
      </pc:sldChg>
      <pc:sldChg chg="del">
        <pc:chgData name="Mitchell Wand" userId="de9b44c55c049659" providerId="LiveId" clId="{9E12B0B4-A12F-42FC-8959-2B2C9C36A1C9}" dt="2023-01-31T17:32:09.361" v="3" actId="18676"/>
        <pc:sldMkLst>
          <pc:docMk/>
          <pc:sldMk cId="2028132439" sldId="590"/>
        </pc:sldMkLst>
      </pc:sldChg>
      <pc:sldChg chg="del">
        <pc:chgData name="Mitchell Wand" userId="de9b44c55c049659" providerId="LiveId" clId="{9E12B0B4-A12F-42FC-8959-2B2C9C36A1C9}" dt="2023-01-31T17:32:09.361" v="3" actId="18676"/>
        <pc:sldMkLst>
          <pc:docMk/>
          <pc:sldMk cId="1640455625" sldId="591"/>
        </pc:sldMkLst>
      </pc:sldChg>
      <pc:sldChg chg="del">
        <pc:chgData name="Mitchell Wand" userId="de9b44c55c049659" providerId="LiveId" clId="{9E12B0B4-A12F-42FC-8959-2B2C9C36A1C9}" dt="2023-01-31T17:32:09.361" v="3" actId="18676"/>
        <pc:sldMkLst>
          <pc:docMk/>
          <pc:sldMk cId="3707710800" sldId="592"/>
        </pc:sldMkLst>
      </pc:sldChg>
      <pc:sldChg chg="del">
        <pc:chgData name="Mitchell Wand" userId="de9b44c55c049659" providerId="LiveId" clId="{9E12B0B4-A12F-42FC-8959-2B2C9C36A1C9}" dt="2023-01-31T17:32:09.361" v="3" actId="18676"/>
        <pc:sldMkLst>
          <pc:docMk/>
          <pc:sldMk cId="2447365172" sldId="594"/>
        </pc:sldMkLst>
      </pc:sldChg>
      <pc:sldChg chg="del">
        <pc:chgData name="Mitchell Wand" userId="de9b44c55c049659" providerId="LiveId" clId="{9E12B0B4-A12F-42FC-8959-2B2C9C36A1C9}" dt="2023-01-31T17:32:09.361" v="3" actId="18676"/>
        <pc:sldMkLst>
          <pc:docMk/>
          <pc:sldMk cId="3302229861" sldId="595"/>
        </pc:sldMkLst>
      </pc:sldChg>
      <pc:sldChg chg="del">
        <pc:chgData name="Mitchell Wand" userId="de9b44c55c049659" providerId="LiveId" clId="{9E12B0B4-A12F-42FC-8959-2B2C9C36A1C9}" dt="2023-01-31T17:31:57.348" v="0" actId="18676"/>
        <pc:sldMkLst>
          <pc:docMk/>
          <pc:sldMk cId="2060453442" sldId="607"/>
        </pc:sldMkLst>
      </pc:sldChg>
      <pc:sldChg chg="del">
        <pc:chgData name="Mitchell Wand" userId="de9b44c55c049659" providerId="LiveId" clId="{9E12B0B4-A12F-42FC-8959-2B2C9C36A1C9}" dt="2023-01-31T17:31:57.348" v="0" actId="18676"/>
        <pc:sldMkLst>
          <pc:docMk/>
          <pc:sldMk cId="3634454551" sldId="613"/>
        </pc:sldMkLst>
      </pc:sldChg>
      <pc:sldChg chg="del">
        <pc:chgData name="Mitchell Wand" userId="de9b44c55c049659" providerId="LiveId" clId="{9E12B0B4-A12F-42FC-8959-2B2C9C36A1C9}" dt="2023-01-31T17:31:57.348" v="0" actId="18676"/>
        <pc:sldMkLst>
          <pc:docMk/>
          <pc:sldMk cId="1053242225" sldId="614"/>
        </pc:sldMkLst>
      </pc:sldChg>
      <pc:sldChg chg="del">
        <pc:chgData name="Mitchell Wand" userId="de9b44c55c049659" providerId="LiveId" clId="{9E12B0B4-A12F-42FC-8959-2B2C9C36A1C9}" dt="2023-01-31T17:31:57.348" v="0" actId="18676"/>
        <pc:sldMkLst>
          <pc:docMk/>
          <pc:sldMk cId="231453555" sldId="617"/>
        </pc:sldMkLst>
      </pc:sldChg>
      <pc:sldChg chg="del">
        <pc:chgData name="Mitchell Wand" userId="de9b44c55c049659" providerId="LiveId" clId="{9E12B0B4-A12F-42FC-8959-2B2C9C36A1C9}" dt="2023-01-31T17:31:57.348" v="0" actId="18676"/>
        <pc:sldMkLst>
          <pc:docMk/>
          <pc:sldMk cId="2991118128" sldId="618"/>
        </pc:sldMkLst>
      </pc:sldChg>
      <pc:sldChg chg="del">
        <pc:chgData name="Mitchell Wand" userId="de9b44c55c049659" providerId="LiveId" clId="{9E12B0B4-A12F-42FC-8959-2B2C9C36A1C9}" dt="2023-01-31T17:31:57.348" v="0" actId="18676"/>
        <pc:sldMkLst>
          <pc:docMk/>
          <pc:sldMk cId="2547990764" sldId="619"/>
        </pc:sldMkLst>
      </pc:sldChg>
      <pc:sldChg chg="del">
        <pc:chgData name="Mitchell Wand" userId="de9b44c55c049659" providerId="LiveId" clId="{9E12B0B4-A12F-42FC-8959-2B2C9C36A1C9}" dt="2023-01-31T17:31:57.348" v="0" actId="18676"/>
        <pc:sldMkLst>
          <pc:docMk/>
          <pc:sldMk cId="1532858565" sldId="621"/>
        </pc:sldMkLst>
      </pc:sldChg>
      <pc:sldChg chg="del">
        <pc:chgData name="Mitchell Wand" userId="de9b44c55c049659" providerId="LiveId" clId="{9E12B0B4-A12F-42FC-8959-2B2C9C36A1C9}" dt="2023-01-31T17:31:57.348" v="0" actId="18676"/>
        <pc:sldMkLst>
          <pc:docMk/>
          <pc:sldMk cId="1556651605" sldId="622"/>
        </pc:sldMkLst>
      </pc:sldChg>
      <pc:sldChg chg="del">
        <pc:chgData name="Mitchell Wand" userId="de9b44c55c049659" providerId="LiveId" clId="{9E12B0B4-A12F-42FC-8959-2B2C9C36A1C9}" dt="2023-01-31T17:31:57.348" v="0" actId="18676"/>
        <pc:sldMkLst>
          <pc:docMk/>
          <pc:sldMk cId="2706452834" sldId="624"/>
        </pc:sldMkLst>
      </pc:sldChg>
      <pc:sldChg chg="del">
        <pc:chgData name="Mitchell Wand" userId="de9b44c55c049659" providerId="LiveId" clId="{9E12B0B4-A12F-42FC-8959-2B2C9C36A1C9}" dt="2023-01-31T17:31:57.348" v="0" actId="18676"/>
        <pc:sldMkLst>
          <pc:docMk/>
          <pc:sldMk cId="3289098674" sldId="628"/>
        </pc:sldMkLst>
      </pc:sldChg>
      <pc:sldChg chg="del">
        <pc:chgData name="Mitchell Wand" userId="de9b44c55c049659" providerId="LiveId" clId="{9E12B0B4-A12F-42FC-8959-2B2C9C36A1C9}" dt="2023-01-31T17:31:57.348" v="0" actId="18676"/>
        <pc:sldMkLst>
          <pc:docMk/>
          <pc:sldMk cId="1272787678" sldId="629"/>
        </pc:sldMkLst>
      </pc:sldChg>
      <pc:sldChg chg="del">
        <pc:chgData name="Mitchell Wand" userId="de9b44c55c049659" providerId="LiveId" clId="{9E12B0B4-A12F-42FC-8959-2B2C9C36A1C9}" dt="2023-01-31T17:31:57.348" v="0" actId="18676"/>
        <pc:sldMkLst>
          <pc:docMk/>
          <pc:sldMk cId="1413645709" sldId="630"/>
        </pc:sldMkLst>
      </pc:sldChg>
      <pc:sldChg chg="del">
        <pc:chgData name="Mitchell Wand" userId="de9b44c55c049659" providerId="LiveId" clId="{9E12B0B4-A12F-42FC-8959-2B2C9C36A1C9}" dt="2023-01-31T17:31:57.348" v="0" actId="18676"/>
        <pc:sldMkLst>
          <pc:docMk/>
          <pc:sldMk cId="1901951289" sldId="631"/>
        </pc:sldMkLst>
      </pc:sldChg>
      <pc:sldChg chg="del">
        <pc:chgData name="Mitchell Wand" userId="de9b44c55c049659" providerId="LiveId" clId="{9E12B0B4-A12F-42FC-8959-2B2C9C36A1C9}" dt="2023-01-31T17:31:57.348" v="0" actId="18676"/>
        <pc:sldMkLst>
          <pc:docMk/>
          <pc:sldMk cId="3557005130" sldId="632"/>
        </pc:sldMkLst>
      </pc:sldChg>
      <pc:sldChg chg="del">
        <pc:chgData name="Mitchell Wand" userId="de9b44c55c049659" providerId="LiveId" clId="{9E12B0B4-A12F-42FC-8959-2B2C9C36A1C9}" dt="2023-01-31T17:31:57.348" v="0" actId="18676"/>
        <pc:sldMkLst>
          <pc:docMk/>
          <pc:sldMk cId="1122604668" sldId="633"/>
        </pc:sldMkLst>
      </pc:sldChg>
      <pc:sldChg chg="del">
        <pc:chgData name="Mitchell Wand" userId="de9b44c55c049659" providerId="LiveId" clId="{9E12B0B4-A12F-42FC-8959-2B2C9C36A1C9}" dt="2023-01-31T17:31:57.348" v="0" actId="18676"/>
        <pc:sldMkLst>
          <pc:docMk/>
          <pc:sldMk cId="357777551" sldId="634"/>
        </pc:sldMkLst>
      </pc:sldChg>
      <pc:sldChg chg="del">
        <pc:chgData name="Mitchell Wand" userId="de9b44c55c049659" providerId="LiveId" clId="{9E12B0B4-A12F-42FC-8959-2B2C9C36A1C9}" dt="2023-01-31T17:32:01.229" v="1" actId="18676"/>
        <pc:sldMkLst>
          <pc:docMk/>
          <pc:sldMk cId="1610246164" sldId="636"/>
        </pc:sldMkLst>
      </pc:sldChg>
      <pc:sldChg chg="del">
        <pc:chgData name="Mitchell Wand" userId="de9b44c55c049659" providerId="LiveId" clId="{9E12B0B4-A12F-42FC-8959-2B2C9C36A1C9}" dt="2023-01-31T17:32:05.775" v="2" actId="18676"/>
        <pc:sldMkLst>
          <pc:docMk/>
          <pc:sldMk cId="137863682" sldId="637"/>
        </pc:sldMkLst>
      </pc:sldChg>
      <pc:sldChg chg="del">
        <pc:chgData name="Mitchell Wand" userId="de9b44c55c049659" providerId="LiveId" clId="{9E12B0B4-A12F-42FC-8959-2B2C9C36A1C9}" dt="2023-01-31T17:32:05.775" v="2" actId="18676"/>
        <pc:sldMkLst>
          <pc:docMk/>
          <pc:sldMk cId="2241775368" sldId="638"/>
        </pc:sldMkLst>
      </pc:sldChg>
      <pc:sldChg chg="del">
        <pc:chgData name="Mitchell Wand" userId="de9b44c55c049659" providerId="LiveId" clId="{9E12B0B4-A12F-42FC-8959-2B2C9C36A1C9}" dt="2023-01-31T17:32:05.775" v="2" actId="18676"/>
        <pc:sldMkLst>
          <pc:docMk/>
          <pc:sldMk cId="699805101" sldId="639"/>
        </pc:sldMkLst>
      </pc:sldChg>
      <pc:sldChg chg="del">
        <pc:chgData name="Mitchell Wand" userId="de9b44c55c049659" providerId="LiveId" clId="{9E12B0B4-A12F-42FC-8959-2B2C9C36A1C9}" dt="2023-01-31T17:32:05.775" v="2" actId="18676"/>
        <pc:sldMkLst>
          <pc:docMk/>
          <pc:sldMk cId="2743438403" sldId="640"/>
        </pc:sldMkLst>
      </pc:sldChg>
      <pc:sldChg chg="del">
        <pc:chgData name="Mitchell Wand" userId="de9b44c55c049659" providerId="LiveId" clId="{9E12B0B4-A12F-42FC-8959-2B2C9C36A1C9}" dt="2023-01-31T17:32:05.775" v="2" actId="18676"/>
        <pc:sldMkLst>
          <pc:docMk/>
          <pc:sldMk cId="2222784871" sldId="643"/>
        </pc:sldMkLst>
      </pc:sldChg>
      <pc:sldChg chg="del">
        <pc:chgData name="Mitchell Wand" userId="de9b44c55c049659" providerId="LiveId" clId="{9E12B0B4-A12F-42FC-8959-2B2C9C36A1C9}" dt="2023-01-31T17:32:05.775" v="2" actId="18676"/>
        <pc:sldMkLst>
          <pc:docMk/>
          <pc:sldMk cId="997623339" sldId="644"/>
        </pc:sldMkLst>
      </pc:sldChg>
      <pc:sldChg chg="del">
        <pc:chgData name="Mitchell Wand" userId="de9b44c55c049659" providerId="LiveId" clId="{9E12B0B4-A12F-42FC-8959-2B2C9C36A1C9}" dt="2023-01-31T17:32:05.775" v="2" actId="18676"/>
        <pc:sldMkLst>
          <pc:docMk/>
          <pc:sldMk cId="1041784889" sldId="645"/>
        </pc:sldMkLst>
      </pc:sldChg>
      <pc:sldChg chg="del">
        <pc:chgData name="Mitchell Wand" userId="de9b44c55c049659" providerId="LiveId" clId="{9E12B0B4-A12F-42FC-8959-2B2C9C36A1C9}" dt="2023-01-31T17:32:05.775" v="2" actId="18676"/>
        <pc:sldMkLst>
          <pc:docMk/>
          <pc:sldMk cId="3170320201" sldId="648"/>
        </pc:sldMkLst>
      </pc:sldChg>
      <pc:sldChg chg="del">
        <pc:chgData name="Mitchell Wand" userId="de9b44c55c049659" providerId="LiveId" clId="{9E12B0B4-A12F-42FC-8959-2B2C9C36A1C9}" dt="2023-01-31T17:32:05.775" v="2" actId="18676"/>
        <pc:sldMkLst>
          <pc:docMk/>
          <pc:sldMk cId="2221841420" sldId="649"/>
        </pc:sldMkLst>
      </pc:sldChg>
      <pc:sldChg chg="del">
        <pc:chgData name="Mitchell Wand" userId="de9b44c55c049659" providerId="LiveId" clId="{9E12B0B4-A12F-42FC-8959-2B2C9C36A1C9}" dt="2023-01-31T17:32:05.775" v="2" actId="18676"/>
        <pc:sldMkLst>
          <pc:docMk/>
          <pc:sldMk cId="800464853" sldId="653"/>
        </pc:sldMkLst>
      </pc:sldChg>
      <pc:sldChg chg="del">
        <pc:chgData name="Mitchell Wand" userId="de9b44c55c049659" providerId="LiveId" clId="{9E12B0B4-A12F-42FC-8959-2B2C9C36A1C9}" dt="2023-01-31T17:32:05.775" v="2" actId="18676"/>
        <pc:sldMkLst>
          <pc:docMk/>
          <pc:sldMk cId="2528650462" sldId="654"/>
        </pc:sldMkLst>
      </pc:sldChg>
      <pc:sldChg chg="del">
        <pc:chgData name="Mitchell Wand" userId="de9b44c55c049659" providerId="LiveId" clId="{9E12B0B4-A12F-42FC-8959-2B2C9C36A1C9}" dt="2023-01-31T17:32:05.775" v="2" actId="18676"/>
        <pc:sldMkLst>
          <pc:docMk/>
          <pc:sldMk cId="3560756467" sldId="656"/>
        </pc:sldMkLst>
      </pc:sldChg>
      <pc:sldChg chg="del">
        <pc:chgData name="Mitchell Wand" userId="de9b44c55c049659" providerId="LiveId" clId="{9E12B0B4-A12F-42FC-8959-2B2C9C36A1C9}" dt="2023-01-31T17:32:05.775" v="2" actId="18676"/>
        <pc:sldMkLst>
          <pc:docMk/>
          <pc:sldMk cId="2884913111" sldId="657"/>
        </pc:sldMkLst>
      </pc:sldChg>
      <pc:sldChg chg="del">
        <pc:chgData name="Mitchell Wand" userId="de9b44c55c049659" providerId="LiveId" clId="{9E12B0B4-A12F-42FC-8959-2B2C9C36A1C9}" dt="2023-01-31T17:32:05.775" v="2" actId="18676"/>
        <pc:sldMkLst>
          <pc:docMk/>
          <pc:sldMk cId="718011119" sldId="658"/>
        </pc:sldMkLst>
      </pc:sldChg>
      <pc:sldChg chg="del">
        <pc:chgData name="Mitchell Wand" userId="de9b44c55c049659" providerId="LiveId" clId="{9E12B0B4-A12F-42FC-8959-2B2C9C36A1C9}" dt="2023-01-31T17:32:05.775" v="2" actId="18676"/>
        <pc:sldMkLst>
          <pc:docMk/>
          <pc:sldMk cId="3017743992" sldId="659"/>
        </pc:sldMkLst>
      </pc:sldChg>
      <pc:sldChg chg="del">
        <pc:chgData name="Mitchell Wand" userId="de9b44c55c049659" providerId="LiveId" clId="{9E12B0B4-A12F-42FC-8959-2B2C9C36A1C9}" dt="2023-01-31T17:32:05.775" v="2" actId="18676"/>
        <pc:sldMkLst>
          <pc:docMk/>
          <pc:sldMk cId="1849435347" sldId="660"/>
        </pc:sldMkLst>
      </pc:sldChg>
      <pc:sldChg chg="del">
        <pc:chgData name="Mitchell Wand" userId="de9b44c55c049659" providerId="LiveId" clId="{9E12B0B4-A12F-42FC-8959-2B2C9C36A1C9}" dt="2023-01-31T17:32:05.775" v="2" actId="18676"/>
        <pc:sldMkLst>
          <pc:docMk/>
          <pc:sldMk cId="3960731311" sldId="661"/>
        </pc:sldMkLst>
      </pc:sldChg>
      <pc:sldChg chg="del">
        <pc:chgData name="Mitchell Wand" userId="de9b44c55c049659" providerId="LiveId" clId="{9E12B0B4-A12F-42FC-8959-2B2C9C36A1C9}" dt="2023-01-31T17:32:05.775" v="2" actId="18676"/>
        <pc:sldMkLst>
          <pc:docMk/>
          <pc:sldMk cId="1699180941" sldId="662"/>
        </pc:sldMkLst>
      </pc:sldChg>
      <pc:sldChg chg="del">
        <pc:chgData name="Mitchell Wand" userId="de9b44c55c049659" providerId="LiveId" clId="{9E12B0B4-A12F-42FC-8959-2B2C9C36A1C9}" dt="2023-01-31T17:32:01.229" v="1" actId="18676"/>
        <pc:sldMkLst>
          <pc:docMk/>
          <pc:sldMk cId="81039764" sldId="665"/>
        </pc:sldMkLst>
      </pc:sldChg>
      <pc:sldChg chg="del">
        <pc:chgData name="Mitchell Wand" userId="de9b44c55c049659" providerId="LiveId" clId="{9E12B0B4-A12F-42FC-8959-2B2C9C36A1C9}" dt="2023-01-31T17:31:57.348" v="0" actId="18676"/>
        <pc:sldMkLst>
          <pc:docMk/>
          <pc:sldMk cId="2609355442" sldId="675"/>
        </pc:sldMkLst>
      </pc:sldChg>
      <pc:sldChg chg="del">
        <pc:chgData name="Mitchell Wand" userId="de9b44c55c049659" providerId="LiveId" clId="{9E12B0B4-A12F-42FC-8959-2B2C9C36A1C9}" dt="2023-01-31T17:31:57.348" v="0" actId="18676"/>
        <pc:sldMkLst>
          <pc:docMk/>
          <pc:sldMk cId="2145139300" sldId="676"/>
        </pc:sldMkLst>
      </pc:sldChg>
      <pc:sldChg chg="del">
        <pc:chgData name="Mitchell Wand" userId="de9b44c55c049659" providerId="LiveId" clId="{9E12B0B4-A12F-42FC-8959-2B2C9C36A1C9}" dt="2023-01-31T17:32:01.229" v="1" actId="18676"/>
        <pc:sldMkLst>
          <pc:docMk/>
          <pc:sldMk cId="4212001115" sldId="677"/>
        </pc:sldMkLst>
      </pc:sldChg>
      <pc:sldChg chg="del">
        <pc:chgData name="Mitchell Wand" userId="de9b44c55c049659" providerId="LiveId" clId="{9E12B0B4-A12F-42FC-8959-2B2C9C36A1C9}" dt="2023-01-31T17:32:01.229" v="1" actId="18676"/>
        <pc:sldMkLst>
          <pc:docMk/>
          <pc:sldMk cId="1786298898" sldId="678"/>
        </pc:sldMkLst>
      </pc:sldChg>
      <pc:sldChg chg="del">
        <pc:chgData name="Mitchell Wand" userId="de9b44c55c049659" providerId="LiveId" clId="{9E12B0B4-A12F-42FC-8959-2B2C9C36A1C9}" dt="2023-01-31T17:32:01.229" v="1" actId="18676"/>
        <pc:sldMkLst>
          <pc:docMk/>
          <pc:sldMk cId="173098168" sldId="679"/>
        </pc:sldMkLst>
      </pc:sldChg>
      <pc:sldChg chg="del">
        <pc:chgData name="Mitchell Wand" userId="de9b44c55c049659" providerId="LiveId" clId="{9E12B0B4-A12F-42FC-8959-2B2C9C36A1C9}" dt="2023-01-31T17:32:05.775" v="2" actId="18676"/>
        <pc:sldMkLst>
          <pc:docMk/>
          <pc:sldMk cId="2962315829" sldId="680"/>
        </pc:sldMkLst>
      </pc:sldChg>
      <pc:sldChg chg="del">
        <pc:chgData name="Mitchell Wand" userId="de9b44c55c049659" providerId="LiveId" clId="{9E12B0B4-A12F-42FC-8959-2B2C9C36A1C9}" dt="2023-01-31T17:32:05.775" v="2" actId="18676"/>
        <pc:sldMkLst>
          <pc:docMk/>
          <pc:sldMk cId="2176076143" sldId="682"/>
        </pc:sldMkLst>
      </pc:sldChg>
      <pc:sldChg chg="del">
        <pc:chgData name="Mitchell Wand" userId="de9b44c55c049659" providerId="LiveId" clId="{9E12B0B4-A12F-42FC-8959-2B2C9C36A1C9}" dt="2023-01-31T17:32:05.775" v="2" actId="18676"/>
        <pc:sldMkLst>
          <pc:docMk/>
          <pc:sldMk cId="3019391509" sldId="683"/>
        </pc:sldMkLst>
      </pc:sldChg>
      <pc:sldChg chg="del">
        <pc:chgData name="Mitchell Wand" userId="de9b44c55c049659" providerId="LiveId" clId="{9E12B0B4-A12F-42FC-8959-2B2C9C36A1C9}" dt="2023-01-31T17:32:05.775" v="2" actId="18676"/>
        <pc:sldMkLst>
          <pc:docMk/>
          <pc:sldMk cId="2196971" sldId="684"/>
        </pc:sldMkLst>
      </pc:sldChg>
      <pc:sldChg chg="del">
        <pc:chgData name="Mitchell Wand" userId="de9b44c55c049659" providerId="LiveId" clId="{9E12B0B4-A12F-42FC-8959-2B2C9C36A1C9}" dt="2023-01-31T17:32:09.361" v="3" actId="18676"/>
        <pc:sldMkLst>
          <pc:docMk/>
          <pc:sldMk cId="2420506016" sldId="685"/>
        </pc:sldMkLst>
      </pc:sldChg>
      <pc:sldChg chg="del">
        <pc:chgData name="Mitchell Wand" userId="de9b44c55c049659" providerId="LiveId" clId="{9E12B0B4-A12F-42FC-8959-2B2C9C36A1C9}" dt="2023-01-31T17:32:09.361" v="3" actId="18676"/>
        <pc:sldMkLst>
          <pc:docMk/>
          <pc:sldMk cId="4131189084" sldId="686"/>
        </pc:sldMkLst>
      </pc:sldChg>
      <pc:sldChg chg="del">
        <pc:chgData name="Mitchell Wand" userId="de9b44c55c049659" providerId="LiveId" clId="{9E12B0B4-A12F-42FC-8959-2B2C9C36A1C9}" dt="2023-01-31T17:32:09.361" v="3" actId="18676"/>
        <pc:sldMkLst>
          <pc:docMk/>
          <pc:sldMk cId="579390469" sldId="687"/>
        </pc:sldMkLst>
      </pc:sldChg>
      <pc:sldChg chg="del">
        <pc:chgData name="Mitchell Wand" userId="de9b44c55c049659" providerId="LiveId" clId="{9E12B0B4-A12F-42FC-8959-2B2C9C36A1C9}" dt="2023-01-31T17:32:09.361" v="3" actId="18676"/>
        <pc:sldMkLst>
          <pc:docMk/>
          <pc:sldMk cId="3190985049" sldId="688"/>
        </pc:sldMkLst>
      </pc:sldChg>
      <pc:sldChg chg="del">
        <pc:chgData name="Mitchell Wand" userId="de9b44c55c049659" providerId="LiveId" clId="{9E12B0B4-A12F-42FC-8959-2B2C9C36A1C9}" dt="2023-01-31T17:32:09.361" v="3" actId="18676"/>
        <pc:sldMkLst>
          <pc:docMk/>
          <pc:sldMk cId="3094861030" sldId="691"/>
        </pc:sldMkLst>
      </pc:sldChg>
      <pc:sldChg chg="del">
        <pc:chgData name="Mitchell Wand" userId="de9b44c55c049659" providerId="LiveId" clId="{9E12B0B4-A12F-42FC-8959-2B2C9C36A1C9}" dt="2023-01-31T17:32:09.361" v="3" actId="18676"/>
        <pc:sldMkLst>
          <pc:docMk/>
          <pc:sldMk cId="3677882719" sldId="692"/>
        </pc:sldMkLst>
      </pc:sldChg>
      <pc:sldChg chg="del">
        <pc:chgData name="Mitchell Wand" userId="de9b44c55c049659" providerId="LiveId" clId="{9E12B0B4-A12F-42FC-8959-2B2C9C36A1C9}" dt="2023-01-31T17:32:09.361" v="3" actId="18676"/>
        <pc:sldMkLst>
          <pc:docMk/>
          <pc:sldMk cId="4280697998" sldId="693"/>
        </pc:sldMkLst>
      </pc:sldChg>
      <pc:sldChg chg="del">
        <pc:chgData name="Mitchell Wand" userId="de9b44c55c049659" providerId="LiveId" clId="{9E12B0B4-A12F-42FC-8959-2B2C9C36A1C9}" dt="2023-01-31T17:32:09.361" v="3" actId="18676"/>
        <pc:sldMkLst>
          <pc:docMk/>
          <pc:sldMk cId="2846098467" sldId="694"/>
        </pc:sldMkLst>
      </pc:sldChg>
      <pc:sldChg chg="del">
        <pc:chgData name="Mitchell Wand" userId="de9b44c55c049659" providerId="LiveId" clId="{9E12B0B4-A12F-42FC-8959-2B2C9C36A1C9}" dt="2023-01-31T17:32:09.361" v="3" actId="18676"/>
        <pc:sldMkLst>
          <pc:docMk/>
          <pc:sldMk cId="2452036878" sldId="695"/>
        </pc:sldMkLst>
      </pc:sldChg>
      <pc:sldChg chg="del">
        <pc:chgData name="Mitchell Wand" userId="de9b44c55c049659" providerId="LiveId" clId="{9E12B0B4-A12F-42FC-8959-2B2C9C36A1C9}" dt="2023-01-31T17:32:09.361" v="3" actId="18676"/>
        <pc:sldMkLst>
          <pc:docMk/>
          <pc:sldMk cId="4095610600" sldId="696"/>
        </pc:sldMkLst>
      </pc:sldChg>
      <pc:sldChg chg="del">
        <pc:chgData name="Mitchell Wand" userId="de9b44c55c049659" providerId="LiveId" clId="{9E12B0B4-A12F-42FC-8959-2B2C9C36A1C9}" dt="2023-01-31T17:32:09.361" v="3" actId="18676"/>
        <pc:sldMkLst>
          <pc:docMk/>
          <pc:sldMk cId="830550122" sldId="697"/>
        </pc:sldMkLst>
      </pc:sldChg>
      <pc:sldChg chg="del">
        <pc:chgData name="Mitchell Wand" userId="de9b44c55c049659" providerId="LiveId" clId="{9E12B0B4-A12F-42FC-8959-2B2C9C36A1C9}" dt="2023-01-31T17:32:09.361" v="3" actId="18676"/>
        <pc:sldMkLst>
          <pc:docMk/>
          <pc:sldMk cId="1172348478" sldId="698"/>
        </pc:sldMkLst>
      </pc:sldChg>
      <pc:sldChg chg="del">
        <pc:chgData name="Mitchell Wand" userId="de9b44c55c049659" providerId="LiveId" clId="{9E12B0B4-A12F-42FC-8959-2B2C9C36A1C9}" dt="2023-01-31T17:32:09.361" v="3" actId="18676"/>
        <pc:sldMkLst>
          <pc:docMk/>
          <pc:sldMk cId="3945244152" sldId="699"/>
        </pc:sldMkLst>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CD3827B9-72A4-4AB7-873D-099F78E8FC4E}"/>
    <pc:docChg chg="undo custSel modSld">
      <pc:chgData name="Mitchell Wand" userId="de9b44c55c049659" providerId="LiveId" clId="{CD3827B9-72A4-4AB7-873D-099F78E8FC4E}" dt="2023-09-21T23:29:03.622" v="1033" actId="20577"/>
      <pc:docMkLst>
        <pc:docMk/>
      </pc:docMkLst>
      <pc:sldChg chg="modNotesTx">
        <pc:chgData name="Mitchell Wand" userId="de9b44c55c049659" providerId="LiveId" clId="{CD3827B9-72A4-4AB7-873D-099F78E8FC4E}" dt="2023-09-21T23:23:00.067" v="946" actId="20577"/>
        <pc:sldMkLst>
          <pc:docMk/>
          <pc:sldMk cId="3131274967" sldId="277"/>
        </pc:sldMkLst>
      </pc:sldChg>
      <pc:sldChg chg="modNotesTx">
        <pc:chgData name="Mitchell Wand" userId="de9b44c55c049659" providerId="LiveId" clId="{CD3827B9-72A4-4AB7-873D-099F78E8FC4E}" dt="2023-09-21T23:23:52.151" v="947" actId="20577"/>
        <pc:sldMkLst>
          <pc:docMk/>
          <pc:sldMk cId="158519984" sldId="278"/>
        </pc:sldMkLst>
      </pc:sldChg>
      <pc:sldChg chg="modSp mod modShow">
        <pc:chgData name="Mitchell Wand" userId="de9b44c55c049659" providerId="LiveId" clId="{CD3827B9-72A4-4AB7-873D-099F78E8FC4E}" dt="2023-09-21T23:26:18.042" v="963" actId="729"/>
        <pc:sldMkLst>
          <pc:docMk/>
          <pc:sldMk cId="1126618356" sldId="280"/>
        </pc:sldMkLst>
        <pc:spChg chg="mod">
          <ac:chgData name="Mitchell Wand" userId="de9b44c55c049659" providerId="LiveId" clId="{CD3827B9-72A4-4AB7-873D-099F78E8FC4E}" dt="2023-09-21T23:26:03.397" v="962" actId="20577"/>
          <ac:spMkLst>
            <pc:docMk/>
            <pc:sldMk cId="1126618356" sldId="280"/>
            <ac:spMk id="451" creationId="{00000000-0000-0000-0000-000000000000}"/>
          </ac:spMkLst>
        </pc:spChg>
      </pc:sldChg>
      <pc:sldChg chg="delSp mod modNotesTx">
        <pc:chgData name="Mitchell Wand" userId="de9b44c55c049659" providerId="LiveId" clId="{CD3827B9-72A4-4AB7-873D-099F78E8FC4E}" dt="2023-09-21T23:27:42.584" v="1001" actId="20577"/>
        <pc:sldMkLst>
          <pc:docMk/>
          <pc:sldMk cId="4025264085" sldId="281"/>
        </pc:sldMkLst>
        <pc:spChg chg="del">
          <ac:chgData name="Mitchell Wand" userId="de9b44c55c049659" providerId="LiveId" clId="{CD3827B9-72A4-4AB7-873D-099F78E8FC4E}" dt="2023-09-21T23:26:45.341" v="964" actId="478"/>
          <ac:spMkLst>
            <pc:docMk/>
            <pc:sldMk cId="4025264085" sldId="281"/>
            <ac:spMk id="458" creationId="{00000000-0000-0000-0000-000000000000}"/>
          </ac:spMkLst>
        </pc:spChg>
      </pc:sldChg>
      <pc:sldChg chg="modSp mod modNotesTx">
        <pc:chgData name="Mitchell Wand" userId="de9b44c55c049659" providerId="LiveId" clId="{CD3827B9-72A4-4AB7-873D-099F78E8FC4E}" dt="2023-09-21T22:38:29.242" v="256" actId="20577"/>
        <pc:sldMkLst>
          <pc:docMk/>
          <pc:sldMk cId="1576248794" sldId="598"/>
        </pc:sldMkLst>
        <pc:spChg chg="mod">
          <ac:chgData name="Mitchell Wand" userId="de9b44c55c049659" providerId="LiveId" clId="{CD3827B9-72A4-4AB7-873D-099F78E8FC4E}" dt="2023-09-21T22:37:41.254" v="255" actId="20577"/>
          <ac:spMkLst>
            <pc:docMk/>
            <pc:sldMk cId="1576248794" sldId="598"/>
            <ac:spMk id="291" creationId="{00000000-0000-0000-0000-000000000000}"/>
          </ac:spMkLst>
        </pc:spChg>
      </pc:sldChg>
      <pc:sldChg chg="modNotesTx">
        <pc:chgData name="Mitchell Wand" userId="de9b44c55c049659" providerId="LiveId" clId="{CD3827B9-72A4-4AB7-873D-099F78E8FC4E}" dt="2023-09-21T23:15:27.274" v="394" actId="20577"/>
        <pc:sldMkLst>
          <pc:docMk/>
          <pc:sldMk cId="2404659137" sldId="599"/>
        </pc:sldMkLst>
      </pc:sldChg>
      <pc:sldChg chg="modNotesTx">
        <pc:chgData name="Mitchell Wand" userId="de9b44c55c049659" providerId="LiveId" clId="{CD3827B9-72A4-4AB7-873D-099F78E8FC4E}" dt="2023-09-21T22:35:37.873" v="131" actId="20577"/>
        <pc:sldMkLst>
          <pc:docMk/>
          <pc:sldMk cId="1388552057" sldId="600"/>
        </pc:sldMkLst>
      </pc:sldChg>
      <pc:sldChg chg="modNotesTx">
        <pc:chgData name="Mitchell Wand" userId="de9b44c55c049659" providerId="LiveId" clId="{CD3827B9-72A4-4AB7-873D-099F78E8FC4E}" dt="2023-09-21T22:36:47.674" v="171" actId="20577"/>
        <pc:sldMkLst>
          <pc:docMk/>
          <pc:sldMk cId="2961792140" sldId="601"/>
        </pc:sldMkLst>
      </pc:sldChg>
      <pc:sldChg chg="modNotesTx">
        <pc:chgData name="Mitchell Wand" userId="de9b44c55c049659" providerId="LiveId" clId="{CD3827B9-72A4-4AB7-873D-099F78E8FC4E}" dt="2023-09-21T23:16:04.629" v="395" actId="20577"/>
        <pc:sldMkLst>
          <pc:docMk/>
          <pc:sldMk cId="999821593" sldId="602"/>
        </pc:sldMkLst>
      </pc:sldChg>
      <pc:sldChg chg="modSp mod">
        <pc:chgData name="Mitchell Wand" userId="de9b44c55c049659" providerId="LiveId" clId="{CD3827B9-72A4-4AB7-873D-099F78E8FC4E}" dt="2023-09-21T22:33:47.615" v="0" actId="20577"/>
        <pc:sldMkLst>
          <pc:docMk/>
          <pc:sldMk cId="4266122814" sldId="603"/>
        </pc:sldMkLst>
        <pc:spChg chg="mod">
          <ac:chgData name="Mitchell Wand" userId="de9b44c55c049659" providerId="LiveId" clId="{CD3827B9-72A4-4AB7-873D-099F78E8FC4E}" dt="2023-09-21T22:33:47.615" v="0" actId="20577"/>
          <ac:spMkLst>
            <pc:docMk/>
            <pc:sldMk cId="4266122814" sldId="603"/>
            <ac:spMk id="8" creationId="{5B356C44-32EB-4AC4-94B7-A86895491E70}"/>
          </ac:spMkLst>
        </pc:spChg>
      </pc:sldChg>
      <pc:sldChg chg="modNotesTx">
        <pc:chgData name="Mitchell Wand" userId="de9b44c55c049659" providerId="LiveId" clId="{CD3827B9-72A4-4AB7-873D-099F78E8FC4E}" dt="2023-09-21T23:20:21.173" v="619" actId="20577"/>
        <pc:sldMkLst>
          <pc:docMk/>
          <pc:sldMk cId="854166845" sldId="669"/>
        </pc:sldMkLst>
      </pc:sldChg>
      <pc:sldChg chg="modNotesTx">
        <pc:chgData name="Mitchell Wand" userId="de9b44c55c049659" providerId="LiveId" clId="{CD3827B9-72A4-4AB7-873D-099F78E8FC4E}" dt="2023-09-21T23:24:08.863" v="949" actId="20577"/>
        <pc:sldMkLst>
          <pc:docMk/>
          <pc:sldMk cId="3640251645" sldId="672"/>
        </pc:sldMkLst>
      </pc:sldChg>
      <pc:sldChg chg="modSp mod">
        <pc:chgData name="Mitchell Wand" userId="de9b44c55c049659" providerId="LiveId" clId="{CD3827B9-72A4-4AB7-873D-099F78E8FC4E}" dt="2023-09-21T23:29:03.622" v="1033" actId="20577"/>
        <pc:sldMkLst>
          <pc:docMk/>
          <pc:sldMk cId="4169870849" sldId="673"/>
        </pc:sldMkLst>
        <pc:spChg chg="mod">
          <ac:chgData name="Mitchell Wand" userId="de9b44c55c049659" providerId="LiveId" clId="{CD3827B9-72A4-4AB7-873D-099F78E8FC4E}" dt="2023-09-21T23:29:03.622" v="1033" actId="20577"/>
          <ac:spMkLst>
            <pc:docMk/>
            <pc:sldMk cId="4169870849" sldId="673"/>
            <ac:spMk id="3" creationId="{4D6184A3-C760-1669-8B54-31371DFC36A7}"/>
          </ac:spMkLst>
        </pc:spChg>
      </pc:sldChg>
      <pc:sldChg chg="modSp mod">
        <pc:chgData name="Mitchell Wand" userId="de9b44c55c049659" providerId="LiveId" clId="{CD3827B9-72A4-4AB7-873D-099F78E8FC4E}" dt="2023-09-21T23:28:47.001" v="1021" actId="20577"/>
        <pc:sldMkLst>
          <pc:docMk/>
          <pc:sldMk cId="735311219" sldId="674"/>
        </pc:sldMkLst>
        <pc:spChg chg="mod">
          <ac:chgData name="Mitchell Wand" userId="de9b44c55c049659" providerId="LiveId" clId="{CD3827B9-72A4-4AB7-873D-099F78E8FC4E}" dt="2023-09-21T23:28:47.001" v="1021" actId="20577"/>
          <ac:spMkLst>
            <pc:docMk/>
            <pc:sldMk cId="735311219" sldId="674"/>
            <ac:spMk id="3" creationId="{4D6184A3-C760-1669-8B54-31371DFC36A7}"/>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13788141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100" dirty="0">
                <a:latin typeface="Arial" panose="020B0604020202020204" pitchFamily="34" charset="0"/>
                <a:cs typeface="Arial" panose="020B0604020202020204" pitchFamily="34" charset="0"/>
              </a:rPr>
              <a:t>It is hard to handle availability on a single machine We’d like to take a bunch of unreliable components and build a bigger thing that itself is reliable. </a:t>
            </a:r>
          </a:p>
          <a:p>
            <a:r>
              <a:rPr lang="en-US" sz="1100" dirty="0">
                <a:latin typeface="Arial" panose="020B0604020202020204" pitchFamily="34" charset="0"/>
                <a:cs typeface="Arial" panose="020B0604020202020204" pitchFamily="34" charset="0"/>
              </a:rPr>
              <a:t>&lt;READ SLIDE&gt;</a:t>
            </a:r>
          </a:p>
          <a:p>
            <a:r>
              <a:rPr lang="en-US" sz="1100" dirty="0">
                <a:latin typeface="Arial" panose="020B0604020202020204" pitchFamily="34" charset="0"/>
                <a:cs typeface="Arial" panose="020B0604020202020204" pitchFamily="34" charset="0"/>
              </a:rPr>
              <a:t>Let’s do some arithmetic and see how this might work out….</a:t>
            </a:r>
            <a:endParaRPr lang="en-US" dirty="0"/>
          </a:p>
        </p:txBody>
      </p:sp>
    </p:spTree>
    <p:extLst>
      <p:ext uri="{BB962C8B-B14F-4D97-AF65-F5344CB8AC3E}">
        <p14:creationId xmlns:p14="http://schemas.microsoft.com/office/powerpoint/2010/main" val="32083851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Shape 398"/>
          <p:cNvSpPr>
            <a:spLocks noGrp="1" noRot="1" noChangeAspect="1"/>
          </p:cNvSpPr>
          <p:nvPr>
            <p:ph type="sldImg"/>
          </p:nvPr>
        </p:nvSpPr>
        <p:spPr>
          <a:prstGeom prst="rect">
            <a:avLst/>
          </a:prstGeom>
        </p:spPr>
        <p:txBody>
          <a:bodyPr/>
          <a:lstStyle/>
          <a:p>
            <a:endParaRPr/>
          </a:p>
        </p:txBody>
      </p:sp>
      <p:sp>
        <p:nvSpPr>
          <p:cNvPr id="399" name="Shape 399"/>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(Read slide)</a:t>
            </a:r>
          </a:p>
          <a:p>
            <a:endParaRPr lang="en-US" sz="1100" dirty="0">
              <a:latin typeface="Arial" panose="020B0604020202020204" pitchFamily="34" charset="0"/>
              <a:cs typeface="Arial" panose="020B0604020202020204" pitchFamily="34" charset="0"/>
            </a:endParaRPr>
          </a:p>
          <a:p>
            <a:r>
              <a:rPr lang="en-US" sz="1100" dirty="0">
                <a:latin typeface="Arial" panose="020B0604020202020204" pitchFamily="34" charset="0"/>
                <a:cs typeface="Arial" panose="020B0604020202020204" pitchFamily="34" charset="0"/>
              </a:rPr>
              <a:t>Availability considers things more broadly than uptime though: what if there is a network outage? We’ll talk about that a little later.  </a:t>
            </a:r>
          </a:p>
        </p:txBody>
      </p:sp>
    </p:spTree>
    <p:extLst>
      <p:ext uri="{BB962C8B-B14F-4D97-AF65-F5344CB8AC3E}">
        <p14:creationId xmlns:p14="http://schemas.microsoft.com/office/powerpoint/2010/main" val="4403492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noRot="1" noChangeAspect="1"/>
          </p:cNvSpPr>
          <p:nvPr>
            <p:ph type="sldImg"/>
          </p:nvPr>
        </p:nvSpPr>
        <p:spPr>
          <a:prstGeom prst="rect">
            <a:avLst/>
          </a:prstGeom>
        </p:spPr>
        <p:txBody>
          <a:bodyPr/>
          <a:lstStyle/>
          <a:p>
            <a:endParaRPr/>
          </a:p>
        </p:txBody>
      </p:sp>
      <p:sp>
        <p:nvSpPr>
          <p:cNvPr id="414" name="Shape 414"/>
          <p:cNvSpPr>
            <a:spLocks noGrp="1"/>
          </p:cNvSpPr>
          <p:nvPr>
            <p:ph type="body" sz="quarter" idx="1"/>
          </p:nvPr>
        </p:nvSpPr>
        <p:spPr>
          <a:prstGeom prst="rect">
            <a:avLst/>
          </a:prstGeom>
        </p:spPr>
        <p:txBody>
          <a:bodyPr/>
          <a:lstStyle/>
          <a:p>
            <a:r>
              <a:rPr lang="en-US" dirty="0"/>
              <a:t>But machines and systems are not merely “up” or “down”</a:t>
            </a:r>
            <a:r>
              <a:rPr dirty="0"/>
              <a:t>. If something bad happens, regardless of whether the system is temporarily unavailable, our system should </a:t>
            </a:r>
            <a:r>
              <a:rPr lang="en-US" dirty="0"/>
              <a:t>behave in a predictable manner: maybe it’s just slower, or maybe it emits a “try again later message”: what’s an acceptable behavior will depend on the application.  For example, a game server might emit fewer frames per second, or a surveillance system might deliver lower-resolution images than a fully-functioning system does  Or imagine a drone on the battlefield, where the enemy has shot off one of its cameras.</a:t>
            </a:r>
          </a:p>
          <a:p>
            <a:endParaRPr lang="en-US" dirty="0"/>
          </a:p>
          <a:p>
            <a:endParaRPr dirty="0"/>
          </a:p>
          <a:p>
            <a:endParaRPr dirty="0"/>
          </a:p>
        </p:txBody>
      </p:sp>
    </p:spTree>
    <p:extLst>
      <p:ext uri="{BB962C8B-B14F-4D97-AF65-F5344CB8AC3E}">
        <p14:creationId xmlns:p14="http://schemas.microsoft.com/office/powerpoint/2010/main" val="40196212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some kinds of “partial failures” that you might have to design for.</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reminiscent of “agile”:  we expect that there will be failures, and our system should be designed to accommodate them.</a:t>
            </a:r>
          </a:p>
          <a:p>
            <a:endParaRPr lang="en-US" dirty="0"/>
          </a:p>
        </p:txBody>
      </p:sp>
    </p:spTree>
    <p:extLst>
      <p:ext uri="{BB962C8B-B14F-4D97-AF65-F5344CB8AC3E}">
        <p14:creationId xmlns:p14="http://schemas.microsoft.com/office/powerpoint/2010/main" val="12842942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145806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dirty="0"/>
              <a:t>What makes it difficult for us to achieve these goals?</a:t>
            </a:r>
          </a:p>
          <a:p>
            <a:r>
              <a:rPr dirty="0"/>
              <a:t>An increase in the number of independent nodes may increase the need for communication between nodes </a:t>
            </a:r>
            <a:endParaRPr lang="en-US" dirty="0"/>
          </a:p>
          <a:p>
            <a:r>
              <a:rPr dirty="0"/>
              <a:t>(click)</a:t>
            </a:r>
            <a:endParaRPr lang="en-US" dirty="0"/>
          </a:p>
          <a:p>
            <a:r>
              <a:rPr dirty="0"/>
              <a:t> (reducing performance as scale increases)</a:t>
            </a:r>
          </a:p>
          <a:p>
            <a:endParaRPr dirty="0"/>
          </a:p>
          <a:p>
            <a:r>
              <a:rPr dirty="0"/>
              <a:t>And links can fail, too! (click).   More links, higher probability of failure.</a:t>
            </a:r>
          </a:p>
        </p:txBody>
      </p:sp>
    </p:spTree>
    <p:extLst>
      <p:ext uri="{BB962C8B-B14F-4D97-AF65-F5344CB8AC3E}">
        <p14:creationId xmlns:p14="http://schemas.microsoft.com/office/powerpoint/2010/main" val="41112953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a:spLocks noGrp="1" noRot="1" noChangeAspect="1"/>
          </p:cNvSpPr>
          <p:nvPr>
            <p:ph type="sldImg"/>
          </p:nvPr>
        </p:nvSpPr>
        <p:spPr>
          <a:prstGeom prst="rect">
            <a:avLst/>
          </a:prstGeom>
        </p:spPr>
        <p:txBody>
          <a:bodyPr/>
          <a:lstStyle/>
          <a:p>
            <a:endParaRPr/>
          </a:p>
        </p:txBody>
      </p:sp>
      <p:sp>
        <p:nvSpPr>
          <p:cNvPr id="449" name="Shape 449"/>
          <p:cNvSpPr>
            <a:spLocks noGrp="1"/>
          </p:cNvSpPr>
          <p:nvPr>
            <p:ph type="body" sz="quarter" idx="1"/>
          </p:nvPr>
        </p:nvSpPr>
        <p:spPr>
          <a:prstGeom prst="rect">
            <a:avLst/>
          </a:prstGeom>
        </p:spPr>
        <p:txBody>
          <a:bodyPr/>
          <a:lstStyle>
            <a:lvl1pPr>
              <a:lnSpc>
                <a:spcPct val="117999"/>
              </a:lnSpc>
            </a:lvl1pPr>
          </a:lstStyle>
          <a:p>
            <a:r>
              <a:rPr dirty="0"/>
              <a:t>(Read slide)</a:t>
            </a:r>
          </a:p>
        </p:txBody>
      </p:sp>
    </p:spTree>
    <p:extLst>
      <p:ext uri="{BB962C8B-B14F-4D97-AF65-F5344CB8AC3E}">
        <p14:creationId xmlns:p14="http://schemas.microsoft.com/office/powerpoint/2010/main" val="20812743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Shape 461"/>
          <p:cNvSpPr>
            <a:spLocks noGrp="1" noRot="1" noChangeAspect="1"/>
          </p:cNvSpPr>
          <p:nvPr>
            <p:ph type="sldImg"/>
          </p:nvPr>
        </p:nvSpPr>
        <p:spPr>
          <a:prstGeom prst="rect">
            <a:avLst/>
          </a:prstGeom>
        </p:spPr>
        <p:txBody>
          <a:bodyPr/>
          <a:lstStyle/>
          <a:p>
            <a:endParaRPr/>
          </a:p>
        </p:txBody>
      </p:sp>
      <p:sp>
        <p:nvSpPr>
          <p:cNvPr id="462" name="Shape 462"/>
          <p:cNvSpPr>
            <a:spLocks noGrp="1"/>
          </p:cNvSpPr>
          <p:nvPr>
            <p:ph type="body" sz="quarter" idx="1"/>
          </p:nvPr>
        </p:nvSpPr>
        <p:spPr>
          <a:prstGeom prst="rect">
            <a:avLst/>
          </a:prstGeom>
        </p:spPr>
        <p:txBody>
          <a:bodyPr/>
          <a:lstStyle/>
          <a:p>
            <a:r>
              <a:rPr lang="en-US" dirty="0"/>
              <a:t>O</a:t>
            </a:r>
            <a:r>
              <a:rPr dirty="0"/>
              <a:t>nce we introduce a network, we become reliant on other administrators and organizations to provide us </a:t>
            </a:r>
            <a:r>
              <a:rPr lang="en-US" dirty="0"/>
              <a:t>with network service.</a:t>
            </a:r>
            <a:endParaRPr dirty="0"/>
          </a:p>
        </p:txBody>
      </p:sp>
    </p:spTree>
    <p:extLst>
      <p:ext uri="{BB962C8B-B14F-4D97-AF65-F5344CB8AC3E}">
        <p14:creationId xmlns:p14="http://schemas.microsoft.com/office/powerpoint/2010/main" val="22208755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xfrm>
            <a:off x="381000" y="685800"/>
            <a:ext cx="6096000" cy="3429000"/>
          </a:xfrm>
          <a:prstGeom prst="rect">
            <a:avLst/>
          </a:prstGeom>
        </p:spPr>
        <p:txBody>
          <a:bodyPr/>
          <a:lstStyle/>
          <a:p>
            <a:endParaRPr/>
          </a:p>
        </p:txBody>
      </p:sp>
      <p:sp>
        <p:nvSpPr>
          <p:cNvPr id="202" name="Shape 202"/>
          <p:cNvSpPr>
            <a:spLocks noGrp="1"/>
          </p:cNvSpPr>
          <p:nvPr>
            <p:ph type="body" sz="quarter" idx="1"/>
          </p:nvPr>
        </p:nvSpPr>
        <p:spPr>
          <a:prstGeom prst="rect">
            <a:avLst/>
          </a:prstGeom>
        </p:spPr>
        <p:txBody>
          <a:bodyPr/>
          <a:lstStyle/>
          <a:p>
            <a:r>
              <a:rPr dirty="0"/>
              <a:t>Why go through the effort of implementing, deploying and maintaining a distributed system? Here are the general goals a DS should address. </a:t>
            </a:r>
            <a:endParaRPr lang="en-US" dirty="0"/>
          </a:p>
          <a:p>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This is list is taken from </a:t>
            </a:r>
            <a:r>
              <a:rPr lang="en-US" sz="1100" dirty="0">
                <a:hlinkClick r:id="rId3"/>
              </a:rPr>
              <a:t>“Distributed Systems for Fun and Profit”, </a:t>
            </a:r>
            <a:r>
              <a:rPr lang="en-US" sz="1100" dirty="0"/>
              <a:t>by Takada, which is a really excellent summary; it’s available online; the link is in the PowerPoint or you can just search for it.</a:t>
            </a:r>
          </a:p>
          <a:p>
            <a:pPr marL="0" marR="0" lvl="0" indent="0" defTabSz="228600" eaLnBrk="1" fontAlgn="auto" latinLnBrk="0" hangingPunct="1">
              <a:lnSpc>
                <a:spcPct val="117999"/>
              </a:lnSpc>
              <a:spcBef>
                <a:spcPts val="0"/>
              </a:spcBef>
              <a:spcAft>
                <a:spcPts val="0"/>
              </a:spcAft>
              <a:buClrTx/>
              <a:buSzTx/>
              <a:buFontTx/>
              <a:buNone/>
              <a:tabLst/>
              <a:defRPr/>
            </a:pPr>
            <a:endParaRPr lang="en-US" sz="1100" dirty="0"/>
          </a:p>
          <a:p>
            <a:r>
              <a:rPr dirty="0"/>
              <a:t>For now, it should suffice to recognize the most common</a:t>
            </a:r>
            <a:r>
              <a:rPr lang="en-US" dirty="0"/>
              <a:t> advantages that may come from moving to a distributed system.</a:t>
            </a:r>
            <a:endParaRPr dirty="0"/>
          </a:p>
        </p:txBody>
      </p:sp>
    </p:spTree>
    <p:extLst>
      <p:ext uri="{BB962C8B-B14F-4D97-AF65-F5344CB8AC3E}">
        <p14:creationId xmlns:p14="http://schemas.microsoft.com/office/powerpoint/2010/main" val="3170743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r>
              <a:rPr lang="en-US" dirty="0"/>
              <a:t>The first advantage is scalability.</a:t>
            </a:r>
          </a:p>
          <a:p>
            <a:endParaRPr dirty="0"/>
          </a:p>
          <a:p>
            <a:r>
              <a:rPr dirty="0"/>
              <a:t>Most things are easy to do small: Let’s make a system that lets 5 people run around a 2D map. Great! How do we let 100,000 people run around that same map? Uh-oh. A scalable system is one in which we can scale the resources available to the system up in a way that is hopefully sub-linear to the scale in demand for usage. If our software can’t be distributed over multiple computers, then we are limited in scale to the resources that a single large computer can provide. </a:t>
            </a:r>
          </a:p>
        </p:txBody>
      </p:sp>
    </p:spTree>
    <p:extLst>
      <p:ext uri="{BB962C8B-B14F-4D97-AF65-F5344CB8AC3E}">
        <p14:creationId xmlns:p14="http://schemas.microsoft.com/office/powerpoint/2010/main" val="2734070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a:spLocks noGrp="1" noRot="1" noChangeAspect="1"/>
          </p:cNvSpPr>
          <p:nvPr>
            <p:ph type="sldImg"/>
          </p:nvPr>
        </p:nvSpPr>
        <p:spPr>
          <a:prstGeom prst="rect">
            <a:avLst/>
          </a:prstGeom>
        </p:spPr>
        <p:txBody>
          <a:bodyPr/>
          <a:lstStyle/>
          <a:p>
            <a:endParaRPr/>
          </a:p>
        </p:txBody>
      </p:sp>
      <p:sp>
        <p:nvSpPr>
          <p:cNvPr id="293" name="Shape 293"/>
          <p:cNvSpPr>
            <a:spLocks noGrp="1"/>
          </p:cNvSpPr>
          <p:nvPr>
            <p:ph type="body" sz="quarter" idx="1"/>
          </p:nvPr>
        </p:nvSpPr>
        <p:spPr>
          <a:prstGeom prst="rect">
            <a:avLst/>
          </a:prstGeom>
        </p:spPr>
        <p:txBody>
          <a:bodyPr/>
          <a:lstStyle/>
          <a:p>
            <a:r>
              <a:rPr lang="en-US" dirty="0"/>
              <a:t>There are two basic strategies for scaling a system &lt;read slide&gt;.</a:t>
            </a:r>
            <a:endParaRPr dirty="0"/>
          </a:p>
        </p:txBody>
      </p:sp>
    </p:spTree>
    <p:extLst>
      <p:ext uri="{BB962C8B-B14F-4D97-AF65-F5344CB8AC3E}">
        <p14:creationId xmlns:p14="http://schemas.microsoft.com/office/powerpoint/2010/main" val="41848573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r>
              <a:rPr lang="en-US" dirty="0"/>
              <a:t>Distributed Systems can improve performance.  </a:t>
            </a:r>
          </a:p>
          <a:p>
            <a:endParaRPr lang="en-US" dirty="0"/>
          </a:p>
          <a:p>
            <a:r>
              <a:rPr dirty="0"/>
              <a:t>Performance is measured perhaps by throughput (how much work gets done), but also</a:t>
            </a:r>
            <a:r>
              <a:rPr lang="en-US" dirty="0"/>
              <a:t> in terms of </a:t>
            </a:r>
            <a:r>
              <a:rPr dirty="0"/>
              <a:t>resources </a:t>
            </a:r>
            <a:r>
              <a:rPr lang="en-US" dirty="0"/>
              <a:t>we are using to attain that throughput.  </a:t>
            </a:r>
            <a:r>
              <a:rPr dirty="0"/>
              <a:t>(</a:t>
            </a:r>
            <a:r>
              <a:rPr lang="en-US" dirty="0"/>
              <a:t>for example, </a:t>
            </a:r>
            <a:r>
              <a:rPr dirty="0"/>
              <a:t>are we using an enormous amount of resources to achieve this throughput?)</a:t>
            </a:r>
          </a:p>
          <a:p>
            <a:endParaRPr dirty="0"/>
          </a:p>
        </p:txBody>
      </p:sp>
    </p:spTree>
    <p:extLst>
      <p:ext uri="{BB962C8B-B14F-4D97-AF65-F5344CB8AC3E}">
        <p14:creationId xmlns:p14="http://schemas.microsoft.com/office/powerpoint/2010/main" val="9010703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noRot="1" noChangeAspect="1"/>
          </p:cNvSpPr>
          <p:nvPr>
            <p:ph type="sldImg"/>
          </p:nvPr>
        </p:nvSpPr>
        <p:spPr>
          <a:prstGeom prst="rect">
            <a:avLst/>
          </a:prstGeom>
        </p:spPr>
        <p:txBody>
          <a:bodyPr/>
          <a:lstStyle/>
          <a:p>
            <a:endParaRPr/>
          </a:p>
        </p:txBody>
      </p:sp>
      <p:sp>
        <p:nvSpPr>
          <p:cNvPr id="343" name="Shape 343"/>
          <p:cNvSpPr>
            <a:spLocks noGrp="1"/>
          </p:cNvSpPr>
          <p:nvPr>
            <p:ph type="body" sz="quarter" idx="1"/>
          </p:nvPr>
        </p:nvSpPr>
        <p:spPr>
          <a:prstGeom prst="rect">
            <a:avLst/>
          </a:prstGeom>
        </p:spPr>
        <p:txBody>
          <a:bodyPr/>
          <a:lstStyle/>
          <a:p>
            <a:pPr>
              <a:lnSpc>
                <a:spcPct val="117999"/>
              </a:lnSpc>
            </a:pPr>
            <a:r>
              <a:rPr dirty="0"/>
              <a:t>Distributed systems can improve throughput through concurrency. If we can create a system that uses more machines to do more work concurrently, then we can satisfy more requests in the same amount of time.</a:t>
            </a:r>
          </a:p>
          <a:p>
            <a:pPr>
              <a:lnSpc>
                <a:spcPct val="117999"/>
              </a:lnSpc>
            </a:pPr>
            <a:br>
              <a:rPr dirty="0"/>
            </a:br>
            <a:r>
              <a:rPr dirty="0"/>
              <a:t>The figure shows a way to (theoretically) double the throughput of a site like Facebook. Serving a request might require a few different key steps to occur. If we could perform those steps for different requests concurrently, we can increase our throughput.</a:t>
            </a:r>
          </a:p>
          <a:p>
            <a:pPr>
              <a:lnSpc>
                <a:spcPct val="117999"/>
              </a:lnSpc>
            </a:pPr>
            <a:endParaRPr dirty="0"/>
          </a:p>
          <a:p>
            <a:pPr>
              <a:lnSpc>
                <a:spcPct val="117999"/>
              </a:lnSpc>
            </a:pPr>
            <a:r>
              <a:rPr dirty="0"/>
              <a:t>Note that we could implement the concurrency on a single node. But, eventually we will reach the limitations of how many things can be done at once on a single server - and then we will need to consider distributing the work to multiple nodes.</a:t>
            </a:r>
          </a:p>
        </p:txBody>
      </p:sp>
    </p:spTree>
    <p:extLst>
      <p:ext uri="{BB962C8B-B14F-4D97-AF65-F5344CB8AC3E}">
        <p14:creationId xmlns:p14="http://schemas.microsoft.com/office/powerpoint/2010/main" val="2242641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dirty="0"/>
              <a:t>Latency captures response time. How long does it take between a user making a request and receiving their response?</a:t>
            </a:r>
          </a:p>
        </p:txBody>
      </p:sp>
    </p:spTree>
    <p:extLst>
      <p:ext uri="{BB962C8B-B14F-4D97-AF65-F5344CB8AC3E}">
        <p14:creationId xmlns:p14="http://schemas.microsoft.com/office/powerpoint/2010/main" val="7024188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lang="en-US" dirty="0"/>
              <a:t>In a distributed system, we can distribute the data across multiple servers.  This could avoid bottlenecks where one server needs to handle many requests.  Another benefit is that we could move the data and its server to a location that is physically close to the client, which could mitigate transmission delays– the speed of light, and all that.</a:t>
            </a:r>
            <a:endParaRPr dirty="0"/>
          </a:p>
        </p:txBody>
      </p:sp>
    </p:spTree>
    <p:extLst>
      <p:ext uri="{BB962C8B-B14F-4D97-AF65-F5344CB8AC3E}">
        <p14:creationId xmlns:p14="http://schemas.microsoft.com/office/powerpoint/2010/main" val="26249022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r>
              <a:rPr sz="1200" dirty="0">
                <a:latin typeface="Arial" panose="020B0604020202020204" pitchFamily="34" charset="0"/>
                <a:cs typeface="Arial" panose="020B0604020202020204" pitchFamily="34" charset="0"/>
              </a:rPr>
              <a:t>The next goal that we often try to achieve with distributed systems is availability - the proportion of time that a system is functioning. </a:t>
            </a:r>
          </a:p>
          <a:p>
            <a:endParaRPr sz="1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62214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2/3/24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book.mixu.net/distsys/ebook.ht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10.1 Distributed Systems: Goals and Challenges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42661228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Distributed Systems for Fun and Profit”, Takada"/>
          <p:cNvSpPr txBox="1"/>
          <p:nvPr/>
        </p:nvSpPr>
        <p:spPr>
          <a:xfrm>
            <a:off x="838200" y="6098847"/>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grpSp>
        <p:nvGrpSpPr>
          <p:cNvPr id="4" name="Group 3">
            <a:extLst>
              <a:ext uri="{FF2B5EF4-FFF2-40B4-BE49-F238E27FC236}">
                <a16:creationId xmlns:a16="http://schemas.microsoft.com/office/drawing/2014/main" id="{5F6A1A48-7952-A271-DDCB-6BE710C05851}"/>
              </a:ext>
            </a:extLst>
          </p:cNvPr>
          <p:cNvGrpSpPr/>
          <p:nvPr/>
        </p:nvGrpSpPr>
        <p:grpSpPr>
          <a:xfrm>
            <a:off x="5060358" y="3283388"/>
            <a:ext cx="5854166" cy="3098675"/>
            <a:chOff x="5060358" y="3283388"/>
            <a:chExt cx="5854166" cy="3098675"/>
          </a:xfrm>
        </p:grpSpPr>
        <p:graphicFrame>
          <p:nvGraphicFramePr>
            <p:cNvPr id="390" name="Table"/>
            <p:cNvGraphicFramePr/>
            <p:nvPr>
              <p:extLst>
                <p:ext uri="{D42A27DB-BD31-4B8C-83A1-F6EECF244321}">
                  <p14:modId xmlns:p14="http://schemas.microsoft.com/office/powerpoint/2010/main" val="1223118605"/>
                </p:ext>
              </p:extLst>
            </p:nvPr>
          </p:nvGraphicFramePr>
          <p:xfrm>
            <a:off x="6112207" y="4064615"/>
            <a:ext cx="3750468" cy="2317448"/>
          </p:xfrm>
          <a:graphic>
            <a:graphicData uri="http://schemas.openxmlformats.org/drawingml/2006/table">
              <a:tbl>
                <a:tblPr firstRow="1" bandRow="1">
                  <a:tableStyleId>{4C3C2611-4C71-4FC5-86AE-919BDF0F9419}</a:tableStyleId>
                </a:tblPr>
                <a:tblGrid>
                  <a:gridCol w="1875234">
                    <a:extLst>
                      <a:ext uri="{9D8B030D-6E8A-4147-A177-3AD203B41FA5}">
                        <a16:colId xmlns:a16="http://schemas.microsoft.com/office/drawing/2014/main" val="20000"/>
                      </a:ext>
                    </a:extLst>
                  </a:gridCol>
                  <a:gridCol w="1875234">
                    <a:extLst>
                      <a:ext uri="{9D8B030D-6E8A-4147-A177-3AD203B41FA5}">
                        <a16:colId xmlns:a16="http://schemas.microsoft.com/office/drawing/2014/main" val="20001"/>
                      </a:ext>
                    </a:extLst>
                  </a:gridCol>
                </a:tblGrid>
                <a:tr h="331064">
                  <a:tc>
                    <a:txBody>
                      <a:bodyPr/>
                      <a:lstStyle/>
                      <a:p>
                        <a:pPr defTabSz="914400">
                          <a:defRPr b="0"/>
                        </a:pPr>
                        <a:r>
                          <a:rPr sz="1800" b="1">
                            <a:solidFill>
                              <a:srgbClr val="FFFFFF"/>
                            </a:solidFill>
                            <a:latin typeface="+mn-lt"/>
                            <a:ea typeface="+mn-ea"/>
                            <a:cs typeface="+mn-cs"/>
                            <a:sym typeface="Helvetica"/>
                          </a:rPr>
                          <a:t>Availability %</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tc>
                    <a:txBody>
                      <a:bodyPr/>
                      <a:lstStyle/>
                      <a:p>
                        <a:pPr defTabSz="914400">
                          <a:defRPr b="0"/>
                        </a:pPr>
                        <a:r>
                          <a:rPr sz="1800" b="1">
                            <a:solidFill>
                              <a:srgbClr val="FFFFFF"/>
                            </a:solidFill>
                            <a:latin typeface="+mn-lt"/>
                            <a:ea typeface="+mn-ea"/>
                            <a:cs typeface="+mn-cs"/>
                            <a:sym typeface="Helvetica"/>
                          </a:rPr>
                          <a:t>Downtime/year</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extLst>
                    <a:ext uri="{0D108BD9-81ED-4DB2-BD59-A6C34878D82A}">
                      <a16:rowId xmlns:a16="http://schemas.microsoft.com/office/drawing/2014/main" val="10000"/>
                    </a:ext>
                  </a:extLst>
                </a:tr>
                <a:tr h="331064">
                  <a:tc>
                    <a:txBody>
                      <a:bodyPr/>
                      <a:lstStyle/>
                      <a:p>
                        <a:pPr defTabSz="914400"/>
                        <a:r>
                          <a:rPr sz="1800">
                            <a:latin typeface="Helvetica Light"/>
                            <a:ea typeface="Helvetica Light"/>
                            <a:cs typeface="Helvetica Light"/>
                            <a:sym typeface="Helvetica Light"/>
                          </a:rPr>
                          <a:t>90%</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&gt;1 month</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331064">
                  <a:tc>
                    <a:txBody>
                      <a:bodyPr/>
                      <a:lstStyle/>
                      <a:p>
                        <a:pPr defTabSz="914400"/>
                        <a:r>
                          <a:rPr sz="1800">
                            <a:latin typeface="Helvetica Light"/>
                            <a:ea typeface="Helvetica Light"/>
                            <a:cs typeface="Helvetica Light"/>
                            <a:sym typeface="Helvetica Light"/>
                          </a:rPr>
                          <a:t>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 4 days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331064">
                  <a:tc>
                    <a:txBody>
                      <a:bodyPr/>
                      <a:lstStyle/>
                      <a:p>
                        <a:pPr defTabSz="914400"/>
                        <a:r>
                          <a:rPr sz="1800">
                            <a:latin typeface="Helvetica Light"/>
                            <a:ea typeface="Helvetica Light"/>
                            <a:cs typeface="Helvetica Light"/>
                            <a:sym typeface="Helvetica Light"/>
                          </a:rPr>
                          <a:t>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&lt; 9 hours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r h="331064">
                  <a:tc>
                    <a:txBody>
                      <a:bodyPr/>
                      <a:lstStyle/>
                      <a:p>
                        <a:pPr defTabSz="914400"/>
                        <a:r>
                          <a:rPr sz="1800">
                            <a:latin typeface="Helvetica Light"/>
                            <a:ea typeface="Helvetica Light"/>
                            <a:cs typeface="Helvetica Light"/>
                            <a:sym typeface="Helvetica Light"/>
                          </a:rPr>
                          <a:t>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&lt;1 hour</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4"/>
                    </a:ext>
                  </a:extLst>
                </a:tr>
                <a:tr h="331064">
                  <a:tc>
                    <a:txBody>
                      <a:bodyPr/>
                      <a:lstStyle/>
                      <a:p>
                        <a:pPr defTabSz="914400"/>
                        <a:r>
                          <a:rPr sz="1800">
                            <a:latin typeface="Helvetica Light"/>
                            <a:ea typeface="Helvetica Light"/>
                            <a:cs typeface="Helvetica Light"/>
                            <a:sym typeface="Helvetica Light"/>
                          </a:rPr>
                          <a:t>99.999%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5 minutes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5"/>
                    </a:ext>
                  </a:extLst>
                </a:tr>
                <a:tr h="331064">
                  <a:tc>
                    <a:txBody>
                      <a:bodyPr/>
                      <a:lstStyle/>
                      <a:p>
                        <a:pPr defTabSz="914400"/>
                        <a:r>
                          <a:rPr sz="1800">
                            <a:latin typeface="Helvetica Light"/>
                            <a:ea typeface="Helvetica Light"/>
                            <a:cs typeface="Helvetica Light"/>
                            <a:sym typeface="Helvetica Light"/>
                          </a:rPr>
                          <a:t>99.9999%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31 seconds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6"/>
                    </a:ext>
                  </a:extLst>
                </a:tr>
              </a:tbl>
            </a:graphicData>
          </a:graphic>
        </p:graphicFrame>
        <p:sp>
          <p:nvSpPr>
            <p:cNvPr id="389" name="Availability = uptime / (uptime + downtime)."/>
            <p:cNvSpPr txBox="1"/>
            <p:nvPr/>
          </p:nvSpPr>
          <p:spPr>
            <a:xfrm>
              <a:off x="5060358" y="3283388"/>
              <a:ext cx="5854166"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Availability = uptime / (uptime + downtime).</a:t>
              </a:r>
            </a:p>
          </p:txBody>
        </p:sp>
        <p:sp>
          <p:nvSpPr>
            <p:cNvPr id="391" name="Often measured in “nines”"/>
            <p:cNvSpPr txBox="1"/>
            <p:nvPr/>
          </p:nvSpPr>
          <p:spPr>
            <a:xfrm>
              <a:off x="6493443" y="3724932"/>
              <a:ext cx="2987996" cy="39529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4200">
                  <a:solidFill>
                    <a:srgbClr val="000000"/>
                  </a:solidFill>
                  <a:latin typeface="Helvetica Light"/>
                  <a:ea typeface="Helvetica Light"/>
                  <a:cs typeface="Helvetica Light"/>
                  <a:sym typeface="Helvetica Light"/>
                </a:defRPr>
              </a:lvl1pPr>
            </a:lstStyle>
            <a:p>
              <a:r>
                <a:rPr sz="2100" dirty="0"/>
                <a:t>Often measured in “nines”</a:t>
              </a:r>
            </a:p>
          </p:txBody>
        </p:sp>
      </p:grpSp>
      <p:sp>
        <p:nvSpPr>
          <p:cNvPr id="385"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38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r>
              <a:rPr dirty="0"/>
              <a:t>Latency</a:t>
            </a:r>
          </a:p>
          <a:p>
            <a:pPr>
              <a:defRPr b="1">
                <a:solidFill>
                  <a:srgbClr val="931A68"/>
                </a:solidFill>
              </a:defRPr>
            </a:pPr>
            <a:r>
              <a:rPr dirty="0"/>
              <a:t>Availability</a:t>
            </a:r>
          </a:p>
          <a:p>
            <a:r>
              <a:rPr dirty="0"/>
              <a:t>Fault Tolerance</a:t>
            </a:r>
          </a:p>
        </p:txBody>
      </p:sp>
      <p:sp>
        <p:nvSpPr>
          <p:cNvPr id="388" name="“the proportion of time a system is in a functioning condition. If a user cannot access the system, it is said to be unavailable.”"/>
          <p:cNvSpPr txBox="1"/>
          <p:nvPr/>
        </p:nvSpPr>
        <p:spPr>
          <a:xfrm>
            <a:off x="5189534" y="2025947"/>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“the proportion of time a system is in a functioning condition.”</a:t>
            </a:r>
          </a:p>
        </p:txBody>
      </p:sp>
    </p:spTree>
    <p:extLst>
      <p:ext uri="{BB962C8B-B14F-4D97-AF65-F5344CB8AC3E}">
        <p14:creationId xmlns:p14="http://schemas.microsoft.com/office/powerpoint/2010/main" val="2757196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55AB5-E1EF-EE25-880B-D8F4F2239B69}"/>
              </a:ext>
            </a:extLst>
          </p:cNvPr>
          <p:cNvSpPr>
            <a:spLocks noGrp="1"/>
          </p:cNvSpPr>
          <p:nvPr>
            <p:ph type="title"/>
          </p:nvPr>
        </p:nvSpPr>
        <p:spPr/>
        <p:txBody>
          <a:bodyPr/>
          <a:lstStyle/>
          <a:p>
            <a:r>
              <a:rPr lang="en-US" dirty="0"/>
              <a:t>Distributed Systems can improve availability by replicating servers</a:t>
            </a:r>
          </a:p>
        </p:txBody>
      </p:sp>
      <p:sp>
        <p:nvSpPr>
          <p:cNvPr id="3" name="Content Placeholder 2">
            <a:extLst>
              <a:ext uri="{FF2B5EF4-FFF2-40B4-BE49-F238E27FC236}">
                <a16:creationId xmlns:a16="http://schemas.microsoft.com/office/drawing/2014/main" id="{ACF3DAA7-119E-D6BD-7D9C-F5840B803CFB}"/>
              </a:ext>
            </a:extLst>
          </p:cNvPr>
          <p:cNvSpPr>
            <a:spLocks noGrp="1"/>
          </p:cNvSpPr>
          <p:nvPr>
            <p:ph idx="1"/>
          </p:nvPr>
        </p:nvSpPr>
        <p:spPr/>
        <p:txBody>
          <a:bodyPr/>
          <a:lstStyle/>
          <a:p>
            <a:r>
              <a:rPr lang="en-US" dirty="0"/>
              <a:t>A single-server system is either up or down.</a:t>
            </a:r>
          </a:p>
          <a:p>
            <a:r>
              <a:rPr lang="en-US" dirty="0"/>
              <a:t>If you have many servers, the probability that some server is down increases</a:t>
            </a:r>
          </a:p>
          <a:p>
            <a:r>
              <a:rPr lang="en-US" dirty="0"/>
              <a:t>BUT: the probability that all servers are down decreases (exponentially!)</a:t>
            </a:r>
          </a:p>
        </p:txBody>
      </p:sp>
      <p:sp>
        <p:nvSpPr>
          <p:cNvPr id="4" name="Slide Number Placeholder 3">
            <a:extLst>
              <a:ext uri="{FF2B5EF4-FFF2-40B4-BE49-F238E27FC236}">
                <a16:creationId xmlns:a16="http://schemas.microsoft.com/office/drawing/2014/main" id="{0CF92F88-772F-427E-06EB-FB738A4D5A8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72083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Distributed Systems Challenges"/>
          <p:cNvSpPr txBox="1">
            <a:spLocks noGrp="1"/>
          </p:cNvSpPr>
          <p:nvPr>
            <p:ph type="title"/>
          </p:nvPr>
        </p:nvSpPr>
        <p:spPr>
          <a:prstGeom prst="rect">
            <a:avLst/>
          </a:prstGeom>
        </p:spPr>
        <p:txBody>
          <a:bodyPr/>
          <a:lstStyle>
            <a:lvl1pPr>
              <a:defRPr spc="-200"/>
            </a:lvl1pPr>
          </a:lstStyle>
          <a:p>
            <a:r>
              <a:rPr lang="en-US" dirty="0"/>
              <a:t>Here’s a crude quantitative model</a:t>
            </a:r>
            <a:endParaRPr dirty="0"/>
          </a:p>
        </p:txBody>
      </p:sp>
      <p:sp>
        <p:nvSpPr>
          <p:cNvPr id="396" name="More machines, more problems"/>
          <p:cNvSpPr txBox="1">
            <a:spLocks noGrp="1"/>
          </p:cNvSpPr>
          <p:nvPr>
            <p:ph idx="1"/>
          </p:nvPr>
        </p:nvSpPr>
        <p:spPr>
          <a:prstGeom prst="rect">
            <a:avLst/>
          </a:prstGeom>
        </p:spPr>
        <p:txBody>
          <a:bodyPr>
            <a:normAutofit fontScale="92500" lnSpcReduction="10000"/>
          </a:bodyPr>
          <a:lstStyle/>
          <a:p>
            <a:r>
              <a:rPr lang="en-US" dirty="0"/>
              <a:t>Say there’s a 1% chance of having some hardware failure occur to a machine in a given month (power supply burns out, hard disk crashes, </a:t>
            </a:r>
            <a:r>
              <a:rPr lang="en-US" dirty="0" err="1"/>
              <a:t>etc</a:t>
            </a:r>
            <a:r>
              <a:rPr lang="en-US" dirty="0"/>
              <a:t>)</a:t>
            </a:r>
          </a:p>
          <a:p>
            <a:r>
              <a:rPr lang="en-US" dirty="0"/>
              <a:t>Now I have 10 machines</a:t>
            </a:r>
          </a:p>
          <a:p>
            <a:pPr lvl="1"/>
            <a:r>
              <a:rPr lang="en-US" dirty="0"/>
              <a:t>Probability(at least one fails during the month) = 1 - Probability(no machine fails) = 1-(1-.01)</a:t>
            </a:r>
            <a:r>
              <a:rPr lang="en-US" baseline="31999" dirty="0"/>
              <a:t>10</a:t>
            </a:r>
            <a:r>
              <a:rPr lang="en-US" dirty="0"/>
              <a:t> = 10%</a:t>
            </a:r>
          </a:p>
          <a:p>
            <a:r>
              <a:rPr lang="en-US" dirty="0"/>
              <a:t>100 machines -&gt; 63% chance that at least one fails </a:t>
            </a:r>
          </a:p>
          <a:p>
            <a:r>
              <a:rPr lang="en-US" dirty="0"/>
              <a:t>Chance that all machines fail during the month: (.01)</a:t>
            </a:r>
            <a:r>
              <a:rPr lang="en-US" baseline="31999" dirty="0"/>
              <a:t>10</a:t>
            </a:r>
            <a:r>
              <a:rPr lang="en-US" dirty="0"/>
              <a:t> = 10</a:t>
            </a:r>
            <a:r>
              <a:rPr lang="en-US" baseline="31999" dirty="0"/>
              <a:t>-12</a:t>
            </a:r>
            <a:r>
              <a:rPr lang="en-US" dirty="0"/>
              <a:t> </a:t>
            </a:r>
            <a:endParaRPr dirty="0"/>
          </a:p>
        </p:txBody>
      </p:sp>
    </p:spTree>
    <p:extLst>
      <p:ext uri="{BB962C8B-B14F-4D97-AF65-F5344CB8AC3E}">
        <p14:creationId xmlns:p14="http://schemas.microsoft.com/office/powerpoint/2010/main" val="8541668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403"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Scalability</a:t>
            </a:r>
          </a:p>
          <a:p>
            <a:r>
              <a:t>Performance</a:t>
            </a:r>
          </a:p>
          <a:p>
            <a:r>
              <a:t>Latency</a:t>
            </a:r>
          </a:p>
          <a:p>
            <a:r>
              <a:t>Availability</a:t>
            </a:r>
          </a:p>
          <a:p>
            <a:pPr>
              <a:defRPr b="1">
                <a:solidFill>
                  <a:srgbClr val="931A68"/>
                </a:solidFill>
              </a:defRPr>
            </a:pPr>
            <a:r>
              <a:t>Fault Tolerance</a:t>
            </a:r>
          </a:p>
        </p:txBody>
      </p:sp>
      <p:sp>
        <p:nvSpPr>
          <p:cNvPr id="404" name="“ability of a system to behave in a well-defined manner once faults occur”"/>
          <p:cNvSpPr txBox="1"/>
          <p:nvPr/>
        </p:nvSpPr>
        <p:spPr>
          <a:xfrm>
            <a:off x="5189534" y="2025947"/>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“ability of a system to behave in a well-defined manner once faults occur”</a:t>
            </a:r>
          </a:p>
        </p:txBody>
      </p:sp>
      <p:sp>
        <p:nvSpPr>
          <p:cNvPr id="412" name="“Distributed Systems for Fun and Profit”, Takada"/>
          <p:cNvSpPr txBox="1"/>
          <p:nvPr/>
        </p:nvSpPr>
        <p:spPr>
          <a:xfrm>
            <a:off x="3653298" y="6506777"/>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3131274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B4103-3511-7B6D-D8EB-3B1565809CB2}"/>
              </a:ext>
            </a:extLst>
          </p:cNvPr>
          <p:cNvSpPr>
            <a:spLocks noGrp="1"/>
          </p:cNvSpPr>
          <p:nvPr>
            <p:ph type="title"/>
          </p:nvPr>
        </p:nvSpPr>
        <p:spPr/>
        <p:txBody>
          <a:bodyPr/>
          <a:lstStyle/>
          <a:p>
            <a:r>
              <a:rPr lang="en-US" dirty="0"/>
              <a:t>Design to expect faults</a:t>
            </a:r>
          </a:p>
        </p:txBody>
      </p:sp>
      <p:sp>
        <p:nvSpPr>
          <p:cNvPr id="3" name="Content Placeholder 2">
            <a:extLst>
              <a:ext uri="{FF2B5EF4-FFF2-40B4-BE49-F238E27FC236}">
                <a16:creationId xmlns:a16="http://schemas.microsoft.com/office/drawing/2014/main" id="{C8F315CB-DD33-92D0-5041-0E013453A5F7}"/>
              </a:ext>
            </a:extLst>
          </p:cNvPr>
          <p:cNvSpPr>
            <a:spLocks noGrp="1"/>
          </p:cNvSpPr>
          <p:nvPr>
            <p:ph idx="1"/>
          </p:nvPr>
        </p:nvSpPr>
        <p:spPr/>
        <p:txBody>
          <a:bodyPr/>
          <a:lstStyle/>
          <a:p>
            <a:r>
              <a:rPr lang="en-US" dirty="0">
                <a:solidFill>
                  <a:srgbClr val="444444"/>
                </a:solidFill>
                <a:latin typeface="Open Sans" panose="020B0606030504020204" pitchFamily="34" charset="0"/>
              </a:rPr>
              <a:t>“D</a:t>
            </a:r>
            <a:r>
              <a:rPr lang="en-US" b="0" i="0" dirty="0">
                <a:solidFill>
                  <a:srgbClr val="444444"/>
                </a:solidFill>
                <a:effectLst/>
                <a:latin typeface="Open Sans" panose="020B0606030504020204" pitchFamily="34" charset="0"/>
              </a:rPr>
              <a:t>efine what faults you expect and then design a system or an algorithm that is tolerant of them. You can't tolerate faults you haven't considered.”</a:t>
            </a:r>
            <a:endParaRPr lang="en-US" dirty="0"/>
          </a:p>
        </p:txBody>
      </p:sp>
      <p:sp>
        <p:nvSpPr>
          <p:cNvPr id="4" name="Slide Number Placeholder 3">
            <a:extLst>
              <a:ext uri="{FF2B5EF4-FFF2-40B4-BE49-F238E27FC236}">
                <a16:creationId xmlns:a16="http://schemas.microsoft.com/office/drawing/2014/main" id="{89959D6F-292A-65CE-12D8-1426BD71DD4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Group 4">
            <a:extLst>
              <a:ext uri="{FF2B5EF4-FFF2-40B4-BE49-F238E27FC236}">
                <a16:creationId xmlns:a16="http://schemas.microsoft.com/office/drawing/2014/main" id="{DF87DC29-E41F-7856-EB02-79D4A1E2007B}"/>
              </a:ext>
            </a:extLst>
          </p:cNvPr>
          <p:cNvGrpSpPr/>
          <p:nvPr/>
        </p:nvGrpSpPr>
        <p:grpSpPr>
          <a:xfrm>
            <a:off x="1367715" y="3568069"/>
            <a:ext cx="7970902" cy="2415746"/>
            <a:chOff x="2004529" y="4203517"/>
            <a:chExt cx="7970902" cy="2415746"/>
          </a:xfrm>
        </p:grpSpPr>
        <p:sp>
          <p:nvSpPr>
            <p:cNvPr id="6" name="What kind of faults?">
              <a:extLst>
                <a:ext uri="{FF2B5EF4-FFF2-40B4-BE49-F238E27FC236}">
                  <a16:creationId xmlns:a16="http://schemas.microsoft.com/office/drawing/2014/main" id="{60289F74-0D7E-FEDB-F549-8BEAADDC129F}"/>
                </a:ext>
              </a:extLst>
            </p:cNvPr>
            <p:cNvSpPr txBox="1"/>
            <p:nvPr/>
          </p:nvSpPr>
          <p:spPr>
            <a:xfrm>
              <a:off x="4712609" y="4203517"/>
              <a:ext cx="2766782"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b="1">
                  <a:solidFill>
                    <a:srgbClr val="C82506"/>
                  </a:solidFill>
                  <a:latin typeface="+mn-lt"/>
                  <a:ea typeface="+mn-ea"/>
                  <a:cs typeface="+mn-cs"/>
                  <a:sym typeface="Helvetica"/>
                </a:defRPr>
              </a:lvl1pPr>
            </a:lstStyle>
            <a:p>
              <a:r>
                <a:rPr sz="2500" dirty="0"/>
                <a:t>What kind of faults?</a:t>
              </a:r>
            </a:p>
          </p:txBody>
        </p:sp>
        <p:sp>
          <p:nvSpPr>
            <p:cNvPr id="7" name="Disks fail">
              <a:extLst>
                <a:ext uri="{FF2B5EF4-FFF2-40B4-BE49-F238E27FC236}">
                  <a16:creationId xmlns:a16="http://schemas.microsoft.com/office/drawing/2014/main" id="{0A521CD6-C414-FFAE-55AA-827A6C2AD034}"/>
                </a:ext>
              </a:extLst>
            </p:cNvPr>
            <p:cNvSpPr txBox="1"/>
            <p:nvPr/>
          </p:nvSpPr>
          <p:spPr>
            <a:xfrm>
              <a:off x="2004529" y="4925412"/>
              <a:ext cx="1210266"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Disks fail</a:t>
              </a:r>
            </a:p>
          </p:txBody>
        </p:sp>
        <p:sp>
          <p:nvSpPr>
            <p:cNvPr id="8" name="Power supplies fail">
              <a:extLst>
                <a:ext uri="{FF2B5EF4-FFF2-40B4-BE49-F238E27FC236}">
                  <a16:creationId xmlns:a16="http://schemas.microsoft.com/office/drawing/2014/main" id="{1743BF83-845B-2415-5019-8CAB7E9E1FD4}"/>
                </a:ext>
              </a:extLst>
            </p:cNvPr>
            <p:cNvSpPr txBox="1"/>
            <p:nvPr/>
          </p:nvSpPr>
          <p:spPr>
            <a:xfrm>
              <a:off x="2004529" y="5543911"/>
              <a:ext cx="2513508"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supplies fail</a:t>
              </a:r>
            </a:p>
          </p:txBody>
        </p:sp>
        <p:sp>
          <p:nvSpPr>
            <p:cNvPr id="9" name="Power goes out">
              <a:extLst>
                <a:ext uri="{FF2B5EF4-FFF2-40B4-BE49-F238E27FC236}">
                  <a16:creationId xmlns:a16="http://schemas.microsoft.com/office/drawing/2014/main" id="{FC525E49-3032-B5C7-69A5-77C15018D194}"/>
                </a:ext>
              </a:extLst>
            </p:cNvPr>
            <p:cNvSpPr txBox="1"/>
            <p:nvPr/>
          </p:nvSpPr>
          <p:spPr>
            <a:xfrm>
              <a:off x="2004529" y="6162409"/>
              <a:ext cx="2099933"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Power goes out</a:t>
              </a:r>
            </a:p>
          </p:txBody>
        </p:sp>
        <p:sp>
          <p:nvSpPr>
            <p:cNvPr id="10" name="Networking fails">
              <a:extLst>
                <a:ext uri="{FF2B5EF4-FFF2-40B4-BE49-F238E27FC236}">
                  <a16:creationId xmlns:a16="http://schemas.microsoft.com/office/drawing/2014/main" id="{9928859D-7E17-AF79-D174-D25A736B2C73}"/>
                </a:ext>
              </a:extLst>
            </p:cNvPr>
            <p:cNvSpPr txBox="1"/>
            <p:nvPr/>
          </p:nvSpPr>
          <p:spPr>
            <a:xfrm>
              <a:off x="6857592" y="4925412"/>
              <a:ext cx="2191305"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Networking fails</a:t>
              </a:r>
            </a:p>
          </p:txBody>
        </p:sp>
        <p:sp>
          <p:nvSpPr>
            <p:cNvPr id="11" name="Security breached">
              <a:extLst>
                <a:ext uri="{FF2B5EF4-FFF2-40B4-BE49-F238E27FC236}">
                  <a16:creationId xmlns:a16="http://schemas.microsoft.com/office/drawing/2014/main" id="{C00F69CB-9859-6E73-74DC-7A578D1F3CF7}"/>
                </a:ext>
              </a:extLst>
            </p:cNvPr>
            <p:cNvSpPr txBox="1"/>
            <p:nvPr/>
          </p:nvSpPr>
          <p:spPr>
            <a:xfrm>
              <a:off x="6857592" y="5543911"/>
              <a:ext cx="2423739"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Security breached</a:t>
              </a:r>
            </a:p>
          </p:txBody>
        </p:sp>
        <p:sp>
          <p:nvSpPr>
            <p:cNvPr id="12" name="Datacenter goes offline">
              <a:extLst>
                <a:ext uri="{FF2B5EF4-FFF2-40B4-BE49-F238E27FC236}">
                  <a16:creationId xmlns:a16="http://schemas.microsoft.com/office/drawing/2014/main" id="{0E830A42-DC5A-2461-402F-ACDCF60D72CF}"/>
                </a:ext>
              </a:extLst>
            </p:cNvPr>
            <p:cNvSpPr txBox="1"/>
            <p:nvPr/>
          </p:nvSpPr>
          <p:spPr>
            <a:xfrm>
              <a:off x="6857592" y="6162409"/>
              <a:ext cx="3117839"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Datacenter goes offline</a:t>
              </a:r>
            </a:p>
          </p:txBody>
        </p:sp>
      </p:grpSp>
      <p:sp>
        <p:nvSpPr>
          <p:cNvPr id="13" name="“Distributed Systems for Fun and Profit”, Takada">
            <a:extLst>
              <a:ext uri="{FF2B5EF4-FFF2-40B4-BE49-F238E27FC236}">
                <a16:creationId xmlns:a16="http://schemas.microsoft.com/office/drawing/2014/main" id="{E6605D4A-6E2A-435B-7FBF-31DB20D05D8F}"/>
              </a:ext>
            </a:extLst>
          </p:cNvPr>
          <p:cNvSpPr txBox="1"/>
          <p:nvPr/>
        </p:nvSpPr>
        <p:spPr>
          <a:xfrm>
            <a:off x="3199919" y="6244891"/>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5703613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Distributed Systems Challenges</a:t>
            </a:r>
          </a:p>
        </p:txBody>
      </p:sp>
      <p:sp>
        <p:nvSpPr>
          <p:cNvPr id="3" name="Content Placeholder 2">
            <a:extLst>
              <a:ext uri="{FF2B5EF4-FFF2-40B4-BE49-F238E27FC236}">
                <a16:creationId xmlns:a16="http://schemas.microsoft.com/office/drawing/2014/main" id="{714BF132-4742-8D08-76A4-CFD0CEAE37C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585199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More machines means more links that might fail.</a:t>
            </a:r>
          </a:p>
        </p:txBody>
      </p:sp>
      <p:sp>
        <p:nvSpPr>
          <p:cNvPr id="417" name="Number of nodes + distance between them"/>
          <p:cNvSpPr txBox="1">
            <a:spLocks noGrp="1"/>
          </p:cNvSpPr>
          <p:nvPr>
            <p:ph idx="1"/>
          </p:nvPr>
        </p:nvSpPr>
        <p:spPr/>
        <p:txBody>
          <a:bodyPr/>
          <a:lstStyle/>
          <a:p>
            <a:r>
              <a:rPr lang="en-US" dirty="0"/>
              <a:t>Number of nodes + distance between them</a:t>
            </a:r>
          </a:p>
        </p:txBody>
      </p:sp>
      <p:grpSp>
        <p:nvGrpSpPr>
          <p:cNvPr id="428" name="Group"/>
          <p:cNvGrpSpPr/>
          <p:nvPr/>
        </p:nvGrpSpPr>
        <p:grpSpPr>
          <a:xfrm>
            <a:off x="2580292" y="2679587"/>
            <a:ext cx="7031418" cy="4167339"/>
            <a:chOff x="0" y="0"/>
            <a:chExt cx="14062835" cy="8334676"/>
          </a:xfrm>
        </p:grpSpPr>
        <p:pic>
          <p:nvPicPr>
            <p:cNvPr id="418" name="Image" descr="Image"/>
            <p:cNvPicPr>
              <a:picLocks noChangeAspect="1"/>
            </p:cNvPicPr>
            <p:nvPr/>
          </p:nvPicPr>
          <p:blipFill>
            <a:blip r:embed="rId3"/>
            <a:stretch>
              <a:fillRect/>
            </a:stretch>
          </p:blipFill>
          <p:spPr>
            <a:xfrm>
              <a:off x="2629768" y="1825186"/>
              <a:ext cx="8946610" cy="4590408"/>
            </a:xfrm>
            <a:prstGeom prst="rect">
              <a:avLst/>
            </a:prstGeom>
            <a:ln w="12700" cap="flat">
              <a:noFill/>
              <a:miter lim="400000"/>
            </a:ln>
            <a:effectLst/>
          </p:spPr>
        </p:pic>
        <p:pic>
          <p:nvPicPr>
            <p:cNvPr id="419" name="Image" descr="Image"/>
            <p:cNvPicPr>
              <a:picLocks noChangeAspect="1"/>
            </p:cNvPicPr>
            <p:nvPr/>
          </p:nvPicPr>
          <p:blipFill>
            <a:blip r:embed="rId4"/>
            <a:stretch>
              <a:fillRect/>
            </a:stretch>
          </p:blipFill>
          <p:spPr>
            <a:xfrm>
              <a:off x="0" y="926807"/>
              <a:ext cx="3033262" cy="3033262"/>
            </a:xfrm>
            <a:prstGeom prst="rect">
              <a:avLst/>
            </a:prstGeom>
            <a:ln w="12700" cap="flat">
              <a:noFill/>
              <a:miter lim="400000"/>
            </a:ln>
            <a:effectLst/>
          </p:spPr>
        </p:pic>
        <p:pic>
          <p:nvPicPr>
            <p:cNvPr id="420" name="Image" descr="Image"/>
            <p:cNvPicPr>
              <a:picLocks noChangeAspect="1"/>
            </p:cNvPicPr>
            <p:nvPr/>
          </p:nvPicPr>
          <p:blipFill>
            <a:blip r:embed="rId4"/>
            <a:stretch>
              <a:fillRect/>
            </a:stretch>
          </p:blipFill>
          <p:spPr>
            <a:xfrm>
              <a:off x="10488152" y="13413"/>
              <a:ext cx="3033263" cy="3033262"/>
            </a:xfrm>
            <a:prstGeom prst="rect">
              <a:avLst/>
            </a:prstGeom>
            <a:ln w="12700" cap="flat">
              <a:noFill/>
              <a:miter lim="400000"/>
            </a:ln>
            <a:effectLst/>
          </p:spPr>
        </p:pic>
        <p:pic>
          <p:nvPicPr>
            <p:cNvPr id="421" name="Image" descr="Image"/>
            <p:cNvPicPr>
              <a:picLocks noChangeAspect="1"/>
            </p:cNvPicPr>
            <p:nvPr/>
          </p:nvPicPr>
          <p:blipFill>
            <a:blip r:embed="rId4"/>
            <a:stretch>
              <a:fillRect/>
            </a:stretch>
          </p:blipFill>
          <p:spPr>
            <a:xfrm>
              <a:off x="10653586" y="5013143"/>
              <a:ext cx="3033264" cy="3033262"/>
            </a:xfrm>
            <a:prstGeom prst="rect">
              <a:avLst/>
            </a:prstGeom>
            <a:ln w="12700" cap="flat">
              <a:noFill/>
              <a:miter lim="400000"/>
            </a:ln>
            <a:effectLst/>
          </p:spPr>
        </p:pic>
        <p:pic>
          <p:nvPicPr>
            <p:cNvPr id="422" name="Image" descr="Image"/>
            <p:cNvPicPr>
              <a:picLocks noChangeAspect="1"/>
            </p:cNvPicPr>
            <p:nvPr/>
          </p:nvPicPr>
          <p:blipFill>
            <a:blip r:embed="rId4"/>
            <a:stretch>
              <a:fillRect/>
            </a:stretch>
          </p:blipFill>
          <p:spPr>
            <a:xfrm>
              <a:off x="7102392" y="0"/>
              <a:ext cx="3033262" cy="3033262"/>
            </a:xfrm>
            <a:prstGeom prst="rect">
              <a:avLst/>
            </a:prstGeom>
            <a:ln w="12700" cap="flat">
              <a:noFill/>
              <a:miter lim="400000"/>
            </a:ln>
            <a:effectLst/>
          </p:spPr>
        </p:pic>
        <p:pic>
          <p:nvPicPr>
            <p:cNvPr id="423" name="Image" descr="Image"/>
            <p:cNvPicPr>
              <a:picLocks noChangeAspect="1"/>
            </p:cNvPicPr>
            <p:nvPr/>
          </p:nvPicPr>
          <p:blipFill>
            <a:blip r:embed="rId4"/>
            <a:stretch>
              <a:fillRect/>
            </a:stretch>
          </p:blipFill>
          <p:spPr>
            <a:xfrm>
              <a:off x="3551195" y="13413"/>
              <a:ext cx="3033263" cy="3033262"/>
            </a:xfrm>
            <a:prstGeom prst="rect">
              <a:avLst/>
            </a:prstGeom>
            <a:ln w="12700" cap="flat">
              <a:noFill/>
              <a:miter lim="400000"/>
            </a:ln>
            <a:effectLst/>
          </p:spPr>
        </p:pic>
        <p:pic>
          <p:nvPicPr>
            <p:cNvPr id="424" name="Image" descr="Image"/>
            <p:cNvPicPr>
              <a:picLocks noChangeAspect="1"/>
            </p:cNvPicPr>
            <p:nvPr/>
          </p:nvPicPr>
          <p:blipFill>
            <a:blip r:embed="rId4"/>
            <a:stretch>
              <a:fillRect/>
            </a:stretch>
          </p:blipFill>
          <p:spPr>
            <a:xfrm>
              <a:off x="7102392" y="4654269"/>
              <a:ext cx="3033262" cy="3033262"/>
            </a:xfrm>
            <a:prstGeom prst="rect">
              <a:avLst/>
            </a:prstGeom>
            <a:ln w="12700" cap="flat">
              <a:noFill/>
              <a:miter lim="400000"/>
            </a:ln>
            <a:effectLst/>
          </p:spPr>
        </p:pic>
        <p:pic>
          <p:nvPicPr>
            <p:cNvPr id="425" name="Image" descr="Image"/>
            <p:cNvPicPr>
              <a:picLocks noChangeAspect="1"/>
            </p:cNvPicPr>
            <p:nvPr/>
          </p:nvPicPr>
          <p:blipFill>
            <a:blip r:embed="rId4"/>
            <a:stretch>
              <a:fillRect/>
            </a:stretch>
          </p:blipFill>
          <p:spPr>
            <a:xfrm>
              <a:off x="3551195" y="5301415"/>
              <a:ext cx="3033263" cy="3033262"/>
            </a:xfrm>
            <a:prstGeom prst="rect">
              <a:avLst/>
            </a:prstGeom>
            <a:ln w="12700" cap="flat">
              <a:noFill/>
              <a:miter lim="400000"/>
            </a:ln>
            <a:effectLst/>
          </p:spPr>
        </p:pic>
        <p:pic>
          <p:nvPicPr>
            <p:cNvPr id="426" name="Image" descr="Image"/>
            <p:cNvPicPr>
              <a:picLocks noChangeAspect="1"/>
            </p:cNvPicPr>
            <p:nvPr/>
          </p:nvPicPr>
          <p:blipFill>
            <a:blip r:embed="rId4"/>
            <a:stretch>
              <a:fillRect/>
            </a:stretch>
          </p:blipFill>
          <p:spPr>
            <a:xfrm>
              <a:off x="176713" y="3541795"/>
              <a:ext cx="3033263" cy="3033264"/>
            </a:xfrm>
            <a:prstGeom prst="rect">
              <a:avLst/>
            </a:prstGeom>
            <a:ln w="12700" cap="flat">
              <a:noFill/>
              <a:miter lim="400000"/>
            </a:ln>
            <a:effectLst/>
          </p:spPr>
        </p:pic>
        <p:pic>
          <p:nvPicPr>
            <p:cNvPr id="427" name="Image" descr="Image"/>
            <p:cNvPicPr>
              <a:picLocks noChangeAspect="1"/>
            </p:cNvPicPr>
            <p:nvPr/>
          </p:nvPicPr>
          <p:blipFill>
            <a:blip r:embed="rId4"/>
            <a:stretch>
              <a:fillRect/>
            </a:stretch>
          </p:blipFill>
          <p:spPr>
            <a:xfrm>
              <a:off x="11029574" y="2190123"/>
              <a:ext cx="3033262" cy="3033263"/>
            </a:xfrm>
            <a:prstGeom prst="rect">
              <a:avLst/>
            </a:prstGeom>
            <a:ln w="12700" cap="flat">
              <a:noFill/>
              <a:miter lim="400000"/>
            </a:ln>
            <a:effectLst/>
          </p:spPr>
        </p:pic>
      </p:grpSp>
      <p:sp>
        <p:nvSpPr>
          <p:cNvPr id="429" name="Line"/>
          <p:cNvSpPr/>
          <p:nvPr/>
        </p:nvSpPr>
        <p:spPr>
          <a:xfrm flipV="1">
            <a:off x="5331025" y="3992977"/>
            <a:ext cx="1540558" cy="1540558"/>
          </a:xfrm>
          <a:prstGeom prst="line">
            <a:avLst/>
          </a:prstGeom>
          <a:ln w="25400">
            <a:solidFill>
              <a:srgbClr val="000000"/>
            </a:solidFill>
            <a:miter lim="400000"/>
          </a:ln>
        </p:spPr>
        <p:txBody>
          <a:bodyPr lIns="22859" tIns="22859" rIns="22859" bIns="22859"/>
          <a:lstStyle/>
          <a:p>
            <a:endParaRPr sz="600"/>
          </a:p>
        </p:txBody>
      </p:sp>
      <p:sp>
        <p:nvSpPr>
          <p:cNvPr id="430" name="Line"/>
          <p:cNvSpPr/>
          <p:nvPr/>
        </p:nvSpPr>
        <p:spPr>
          <a:xfrm flipH="1" flipV="1">
            <a:off x="5021394" y="4099419"/>
            <a:ext cx="1887793" cy="1102522"/>
          </a:xfrm>
          <a:prstGeom prst="line">
            <a:avLst/>
          </a:prstGeom>
          <a:ln w="25400">
            <a:solidFill>
              <a:srgbClr val="000000"/>
            </a:solidFill>
            <a:miter lim="400000"/>
          </a:ln>
        </p:spPr>
        <p:txBody>
          <a:bodyPr lIns="22859" tIns="22859" rIns="22859" bIns="22859"/>
          <a:lstStyle/>
          <a:p>
            <a:endParaRPr sz="600"/>
          </a:p>
        </p:txBody>
      </p:sp>
      <p:sp>
        <p:nvSpPr>
          <p:cNvPr id="431" name="Line"/>
          <p:cNvSpPr/>
          <p:nvPr/>
        </p:nvSpPr>
        <p:spPr>
          <a:xfrm>
            <a:off x="4062878" y="4132821"/>
            <a:ext cx="4076853" cy="551932"/>
          </a:xfrm>
          <a:prstGeom prst="line">
            <a:avLst/>
          </a:prstGeom>
          <a:ln w="25400">
            <a:solidFill>
              <a:srgbClr val="000000"/>
            </a:solidFill>
            <a:miter lim="400000"/>
          </a:ln>
        </p:spPr>
        <p:txBody>
          <a:bodyPr lIns="22859" tIns="22859" rIns="22859" bIns="22859"/>
          <a:lstStyle/>
          <a:p>
            <a:endParaRPr sz="600"/>
          </a:p>
        </p:txBody>
      </p:sp>
      <p:sp>
        <p:nvSpPr>
          <p:cNvPr id="432" name="Line"/>
          <p:cNvSpPr/>
          <p:nvPr/>
        </p:nvSpPr>
        <p:spPr>
          <a:xfrm>
            <a:off x="4001506" y="4938157"/>
            <a:ext cx="4199595" cy="684674"/>
          </a:xfrm>
          <a:prstGeom prst="line">
            <a:avLst/>
          </a:prstGeom>
          <a:ln w="25400">
            <a:solidFill>
              <a:srgbClr val="000000"/>
            </a:solidFill>
            <a:miter lim="400000"/>
          </a:ln>
        </p:spPr>
        <p:txBody>
          <a:bodyPr lIns="22859" tIns="22859" rIns="22859" bIns="22859"/>
          <a:lstStyle/>
          <a:p>
            <a:endParaRPr sz="600"/>
          </a:p>
        </p:txBody>
      </p:sp>
      <p:sp>
        <p:nvSpPr>
          <p:cNvPr id="433" name="Line"/>
          <p:cNvSpPr/>
          <p:nvPr/>
        </p:nvSpPr>
        <p:spPr>
          <a:xfrm flipV="1">
            <a:off x="5420323" y="4121718"/>
            <a:ext cx="2758358" cy="1501113"/>
          </a:xfrm>
          <a:prstGeom prst="line">
            <a:avLst/>
          </a:prstGeom>
          <a:ln w="25400">
            <a:solidFill>
              <a:srgbClr val="000000"/>
            </a:solidFill>
            <a:miter lim="400000"/>
          </a:ln>
        </p:spPr>
        <p:txBody>
          <a:bodyPr lIns="22859" tIns="22859" rIns="22859" bIns="22859"/>
          <a:lstStyle/>
          <a:p>
            <a:endParaRPr sz="600"/>
          </a:p>
        </p:txBody>
      </p:sp>
      <p:sp>
        <p:nvSpPr>
          <p:cNvPr id="434" name="Line"/>
          <p:cNvSpPr/>
          <p:nvPr/>
        </p:nvSpPr>
        <p:spPr>
          <a:xfrm flipH="1" flipV="1">
            <a:off x="5009959" y="4121718"/>
            <a:ext cx="410364" cy="1501113"/>
          </a:xfrm>
          <a:prstGeom prst="line">
            <a:avLst/>
          </a:prstGeom>
          <a:ln w="25400">
            <a:solidFill>
              <a:srgbClr val="000000"/>
            </a:solidFill>
            <a:miter lim="400000"/>
          </a:ln>
        </p:spPr>
        <p:txBody>
          <a:bodyPr lIns="22859" tIns="22859" rIns="22859" bIns="22859"/>
          <a:lstStyle/>
          <a:p>
            <a:endParaRPr sz="600"/>
          </a:p>
        </p:txBody>
      </p:sp>
      <p:sp>
        <p:nvSpPr>
          <p:cNvPr id="435" name="Line"/>
          <p:cNvSpPr/>
          <p:nvPr/>
        </p:nvSpPr>
        <p:spPr>
          <a:xfrm flipH="1" flipV="1">
            <a:off x="4116876" y="4938157"/>
            <a:ext cx="1303447" cy="684674"/>
          </a:xfrm>
          <a:prstGeom prst="line">
            <a:avLst/>
          </a:prstGeom>
          <a:ln w="25400">
            <a:solidFill>
              <a:srgbClr val="000000"/>
            </a:solidFill>
            <a:miter lim="400000"/>
          </a:ln>
        </p:spPr>
        <p:txBody>
          <a:bodyPr lIns="22859" tIns="22859" rIns="22859" bIns="22859"/>
          <a:lstStyle/>
          <a:p>
            <a:endParaRPr sz="600"/>
          </a:p>
        </p:txBody>
      </p:sp>
      <p:sp>
        <p:nvSpPr>
          <p:cNvPr id="436" name="Line"/>
          <p:cNvSpPr/>
          <p:nvPr/>
        </p:nvSpPr>
        <p:spPr>
          <a:xfrm flipV="1">
            <a:off x="3818618" y="4377644"/>
            <a:ext cx="1" cy="546072"/>
          </a:xfrm>
          <a:prstGeom prst="line">
            <a:avLst/>
          </a:prstGeom>
          <a:ln w="25400">
            <a:solidFill>
              <a:srgbClr val="000000"/>
            </a:solidFill>
            <a:miter lim="400000"/>
          </a:ln>
        </p:spPr>
        <p:txBody>
          <a:bodyPr lIns="22859" tIns="22859" rIns="22859" bIns="22859"/>
          <a:lstStyle/>
          <a:p>
            <a:endParaRPr sz="600"/>
          </a:p>
        </p:txBody>
      </p:sp>
      <p:sp>
        <p:nvSpPr>
          <p:cNvPr id="437" name="Line"/>
          <p:cNvSpPr/>
          <p:nvPr/>
        </p:nvSpPr>
        <p:spPr>
          <a:xfrm flipV="1">
            <a:off x="7341441" y="3903681"/>
            <a:ext cx="837240" cy="1229555"/>
          </a:xfrm>
          <a:prstGeom prst="line">
            <a:avLst/>
          </a:prstGeom>
          <a:ln w="25400">
            <a:solidFill>
              <a:srgbClr val="000000"/>
            </a:solidFill>
            <a:miter lim="400000"/>
          </a:ln>
        </p:spPr>
        <p:txBody>
          <a:bodyPr lIns="22859" tIns="22859" rIns="22859" bIns="22859"/>
          <a:lstStyle/>
          <a:p>
            <a:endParaRPr sz="600"/>
          </a:p>
        </p:txBody>
      </p:sp>
      <p:sp>
        <p:nvSpPr>
          <p:cNvPr id="438" name="Line"/>
          <p:cNvSpPr/>
          <p:nvPr/>
        </p:nvSpPr>
        <p:spPr>
          <a:xfrm flipV="1">
            <a:off x="8833294" y="5051019"/>
            <a:ext cx="1" cy="458950"/>
          </a:xfrm>
          <a:prstGeom prst="line">
            <a:avLst/>
          </a:prstGeom>
          <a:ln w="25400">
            <a:solidFill>
              <a:srgbClr val="000000"/>
            </a:solidFill>
            <a:miter lim="400000"/>
          </a:ln>
        </p:spPr>
        <p:txBody>
          <a:bodyPr lIns="22859" tIns="22859" rIns="22859" bIns="22859"/>
          <a:lstStyle/>
          <a:p>
            <a:endParaRPr sz="600"/>
          </a:p>
        </p:txBody>
      </p:sp>
      <p:sp>
        <p:nvSpPr>
          <p:cNvPr id="439" name="Line"/>
          <p:cNvSpPr/>
          <p:nvPr/>
        </p:nvSpPr>
        <p:spPr>
          <a:xfrm flipH="1" flipV="1">
            <a:off x="3953190" y="4121733"/>
            <a:ext cx="4296229" cy="1501084"/>
          </a:xfrm>
          <a:prstGeom prst="line">
            <a:avLst/>
          </a:prstGeom>
          <a:ln w="25400">
            <a:solidFill>
              <a:srgbClr val="000000"/>
            </a:solidFill>
            <a:miter lim="400000"/>
          </a:ln>
        </p:spPr>
        <p:txBody>
          <a:bodyPr lIns="22859" tIns="22859" rIns="22859" bIns="22859"/>
          <a:lstStyle/>
          <a:p>
            <a:endParaRPr sz="600"/>
          </a:p>
        </p:txBody>
      </p:sp>
      <p:sp>
        <p:nvSpPr>
          <p:cNvPr id="440" name="Line"/>
          <p:cNvSpPr/>
          <p:nvPr/>
        </p:nvSpPr>
        <p:spPr>
          <a:xfrm flipH="1">
            <a:off x="4192910" y="4784101"/>
            <a:ext cx="3816788" cy="528376"/>
          </a:xfrm>
          <a:prstGeom prst="line">
            <a:avLst/>
          </a:prstGeom>
          <a:ln w="25400">
            <a:solidFill>
              <a:srgbClr val="000000"/>
            </a:solidFill>
            <a:miter lim="400000"/>
          </a:ln>
        </p:spPr>
        <p:txBody>
          <a:bodyPr lIns="22859" tIns="22859" rIns="22859" bIns="22859"/>
          <a:lstStyle/>
          <a:p>
            <a:endParaRPr sz="600"/>
          </a:p>
        </p:txBody>
      </p:sp>
      <p:sp>
        <p:nvSpPr>
          <p:cNvPr id="441" name="Line"/>
          <p:cNvSpPr/>
          <p:nvPr/>
        </p:nvSpPr>
        <p:spPr>
          <a:xfrm flipH="1" flipV="1">
            <a:off x="5188553" y="4055535"/>
            <a:ext cx="2899834" cy="441248"/>
          </a:xfrm>
          <a:prstGeom prst="line">
            <a:avLst/>
          </a:prstGeom>
          <a:ln w="25400">
            <a:solidFill>
              <a:srgbClr val="000000"/>
            </a:solidFill>
            <a:miter lim="400000"/>
          </a:ln>
        </p:spPr>
        <p:txBody>
          <a:bodyPr lIns="22859" tIns="22859" rIns="22859" bIns="22859"/>
          <a:lstStyle/>
          <a:p>
            <a:endParaRPr sz="600"/>
          </a:p>
        </p:txBody>
      </p:sp>
      <p:sp>
        <p:nvSpPr>
          <p:cNvPr id="442" name="Multiplication Sign 2"/>
          <p:cNvSpPr/>
          <p:nvPr/>
        </p:nvSpPr>
        <p:spPr>
          <a:xfrm>
            <a:off x="5710589" y="4446910"/>
            <a:ext cx="313623" cy="313623"/>
          </a:xfrm>
          <a:custGeom>
            <a:avLst/>
            <a:gdLst/>
            <a:ahLst/>
            <a:cxnLst>
              <a:cxn ang="0">
                <a:pos x="wd2" y="hd2"/>
              </a:cxn>
              <a:cxn ang="5400000">
                <a:pos x="wd2" y="hd2"/>
              </a:cxn>
              <a:cxn ang="10800000">
                <a:pos x="wd2" y="hd2"/>
              </a:cxn>
              <a:cxn ang="16200000">
                <a:pos x="wd2" y="hd2"/>
              </a:cxn>
            </a:cxnLst>
            <a:rect l="0" t="0" r="r" b="b"/>
            <a:pathLst>
              <a:path w="21600" h="21600" extrusionOk="0">
                <a:moveTo>
                  <a:pt x="0" y="5237"/>
                </a:moveTo>
                <a:lnTo>
                  <a:pt x="5237" y="0"/>
                </a:lnTo>
                <a:lnTo>
                  <a:pt x="10800" y="5563"/>
                </a:lnTo>
                <a:lnTo>
                  <a:pt x="16363" y="0"/>
                </a:lnTo>
                <a:lnTo>
                  <a:pt x="21600" y="5237"/>
                </a:lnTo>
                <a:lnTo>
                  <a:pt x="16037" y="10800"/>
                </a:lnTo>
                <a:lnTo>
                  <a:pt x="21600" y="16363"/>
                </a:lnTo>
                <a:lnTo>
                  <a:pt x="16363" y="21600"/>
                </a:lnTo>
                <a:lnTo>
                  <a:pt x="10800" y="16037"/>
                </a:lnTo>
                <a:lnTo>
                  <a:pt x="5237" y="21600"/>
                </a:lnTo>
                <a:lnTo>
                  <a:pt x="0" y="16363"/>
                </a:lnTo>
                <a:lnTo>
                  <a:pt x="5563" y="10800"/>
                </a:lnTo>
                <a:close/>
              </a:path>
            </a:pathLst>
          </a:custGeom>
          <a:solidFill>
            <a:srgbClr val="FF0000"/>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a:p>
        </p:txBody>
      </p:sp>
    </p:spTree>
    <p:extLst>
      <p:ext uri="{BB962C8B-B14F-4D97-AF65-F5344CB8AC3E}">
        <p14:creationId xmlns:p14="http://schemas.microsoft.com/office/powerpoint/2010/main" val="3640251645"/>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3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400"/>
                                  </p:stCondLst>
                                  <p:iterate>
                                    <p:tmAbs val="0"/>
                                  </p:iterate>
                                  <p:childTnLst>
                                    <p:set>
                                      <p:cBhvr>
                                        <p:cTn id="9" fill="hold"/>
                                        <p:tgtEl>
                                          <p:spTgt spid="437"/>
                                        </p:tgtEl>
                                        <p:attrNameLst>
                                          <p:attrName>style.visibility</p:attrName>
                                        </p:attrNameLst>
                                      </p:cBhvr>
                                      <p:to>
                                        <p:strVal val="visible"/>
                                      </p:to>
                                    </p:set>
                                  </p:childTnLst>
                                </p:cTn>
                              </p:par>
                            </p:childTnLst>
                          </p:cTn>
                        </p:par>
                        <p:par>
                          <p:cTn id="10" fill="hold">
                            <p:stCondLst>
                              <p:cond delay="400"/>
                            </p:stCondLst>
                            <p:childTnLst>
                              <p:par>
                                <p:cTn id="11" presetID="1" presetClass="entr" presetSubtype="0" fill="hold" grpId="0" nodeType="afterEffect">
                                  <p:stCondLst>
                                    <p:cond delay="600"/>
                                  </p:stCondLst>
                                  <p:iterate>
                                    <p:tmAbs val="0"/>
                                  </p:iterate>
                                  <p:childTnLst>
                                    <p:set>
                                      <p:cBhvr>
                                        <p:cTn id="12" fill="hold"/>
                                        <p:tgtEl>
                                          <p:spTgt spid="430"/>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100"/>
                                  </p:stCondLst>
                                  <p:iterate>
                                    <p:tmAbs val="0"/>
                                  </p:iterate>
                                  <p:childTnLst>
                                    <p:set>
                                      <p:cBhvr>
                                        <p:cTn id="15" fill="hold"/>
                                        <p:tgtEl>
                                          <p:spTgt spid="429"/>
                                        </p:tgtEl>
                                        <p:attrNameLst>
                                          <p:attrName>style.visibility</p:attrName>
                                        </p:attrNameLst>
                                      </p:cBhvr>
                                      <p:to>
                                        <p:strVal val="visible"/>
                                      </p:to>
                                    </p:set>
                                  </p:childTnLst>
                                </p:cTn>
                              </p:par>
                            </p:childTnLst>
                          </p:cTn>
                        </p:par>
                        <p:par>
                          <p:cTn id="16" fill="hold">
                            <p:stCondLst>
                              <p:cond delay="1100"/>
                            </p:stCondLst>
                            <p:childTnLst>
                              <p:par>
                                <p:cTn id="17" presetID="1" presetClass="entr" presetSubtype="0" fill="hold" grpId="0" nodeType="afterEffect">
                                  <p:stCondLst>
                                    <p:cond delay="100"/>
                                  </p:stCondLst>
                                  <p:iterate>
                                    <p:tmAbs val="0"/>
                                  </p:iterate>
                                  <p:childTnLst>
                                    <p:set>
                                      <p:cBhvr>
                                        <p:cTn id="18" fill="hold"/>
                                        <p:tgtEl>
                                          <p:spTgt spid="436"/>
                                        </p:tgtEl>
                                        <p:attrNameLst>
                                          <p:attrName>style.visibility</p:attrName>
                                        </p:attrNameLst>
                                      </p:cBhvr>
                                      <p:to>
                                        <p:strVal val="visible"/>
                                      </p:to>
                                    </p:set>
                                  </p:childTnLst>
                                </p:cTn>
                              </p:par>
                            </p:childTnLst>
                          </p:cTn>
                        </p:par>
                        <p:par>
                          <p:cTn id="19" fill="hold">
                            <p:stCondLst>
                              <p:cond delay="1200"/>
                            </p:stCondLst>
                            <p:childTnLst>
                              <p:par>
                                <p:cTn id="20" presetID="1" presetClass="entr" presetSubtype="0" fill="hold" grpId="0" nodeType="afterEffect">
                                  <p:stCondLst>
                                    <p:cond delay="100"/>
                                  </p:stCondLst>
                                  <p:iterate>
                                    <p:tmAbs val="0"/>
                                  </p:iterate>
                                  <p:childTnLst>
                                    <p:set>
                                      <p:cBhvr>
                                        <p:cTn id="21" fill="hold"/>
                                        <p:tgtEl>
                                          <p:spTgt spid="434"/>
                                        </p:tgtEl>
                                        <p:attrNameLst>
                                          <p:attrName>style.visibility</p:attrName>
                                        </p:attrNameLst>
                                      </p:cBhvr>
                                      <p:to>
                                        <p:strVal val="visible"/>
                                      </p:to>
                                    </p:set>
                                  </p:childTnLst>
                                </p:cTn>
                              </p:par>
                            </p:childTnLst>
                          </p:cTn>
                        </p:par>
                        <p:par>
                          <p:cTn id="22" fill="hold">
                            <p:stCondLst>
                              <p:cond delay="1300"/>
                            </p:stCondLst>
                            <p:childTnLst>
                              <p:par>
                                <p:cTn id="23" presetID="1" presetClass="entr" presetSubtype="0" fill="hold" grpId="0" nodeType="afterEffect">
                                  <p:stCondLst>
                                    <p:cond delay="100"/>
                                  </p:stCondLst>
                                  <p:iterate>
                                    <p:tmAbs val="0"/>
                                  </p:iterate>
                                  <p:childTnLst>
                                    <p:set>
                                      <p:cBhvr>
                                        <p:cTn id="24" fill="hold"/>
                                        <p:tgtEl>
                                          <p:spTgt spid="433"/>
                                        </p:tgtEl>
                                        <p:attrNameLst>
                                          <p:attrName>style.visibility</p:attrName>
                                        </p:attrNameLst>
                                      </p:cBhvr>
                                      <p:to>
                                        <p:strVal val="visible"/>
                                      </p:to>
                                    </p:set>
                                  </p:childTnLst>
                                </p:cTn>
                              </p:par>
                            </p:childTnLst>
                          </p:cTn>
                        </p:par>
                        <p:par>
                          <p:cTn id="25" fill="hold">
                            <p:stCondLst>
                              <p:cond delay="1400"/>
                            </p:stCondLst>
                            <p:childTnLst>
                              <p:par>
                                <p:cTn id="26" presetID="1" presetClass="entr" presetSubtype="0" fill="hold" grpId="0" nodeType="afterEffect">
                                  <p:stCondLst>
                                    <p:cond delay="0"/>
                                  </p:stCondLst>
                                  <p:iterate>
                                    <p:tmAbs val="0"/>
                                  </p:iterate>
                                  <p:childTnLst>
                                    <p:set>
                                      <p:cBhvr>
                                        <p:cTn id="27" fill="hold"/>
                                        <p:tgtEl>
                                          <p:spTgt spid="432"/>
                                        </p:tgtEl>
                                        <p:attrNameLst>
                                          <p:attrName>style.visibility</p:attrName>
                                        </p:attrNameLst>
                                      </p:cBhvr>
                                      <p:to>
                                        <p:strVal val="visible"/>
                                      </p:to>
                                    </p:set>
                                  </p:childTnLst>
                                </p:cTn>
                              </p:par>
                            </p:childTnLst>
                          </p:cTn>
                        </p:par>
                        <p:par>
                          <p:cTn id="28" fill="hold">
                            <p:stCondLst>
                              <p:cond delay="1400"/>
                            </p:stCondLst>
                            <p:childTnLst>
                              <p:par>
                                <p:cTn id="29" presetID="1" presetClass="entr" presetSubtype="0" fill="hold" grpId="0" nodeType="afterEffect">
                                  <p:stCondLst>
                                    <p:cond delay="0"/>
                                  </p:stCondLst>
                                  <p:iterate>
                                    <p:tmAbs val="0"/>
                                  </p:iterate>
                                  <p:childTnLst>
                                    <p:set>
                                      <p:cBhvr>
                                        <p:cTn id="30" fill="hold"/>
                                        <p:tgtEl>
                                          <p:spTgt spid="438"/>
                                        </p:tgtEl>
                                        <p:attrNameLst>
                                          <p:attrName>style.visibility</p:attrName>
                                        </p:attrNameLst>
                                      </p:cBhvr>
                                      <p:to>
                                        <p:strVal val="visible"/>
                                      </p:to>
                                    </p:set>
                                  </p:childTnLst>
                                </p:cTn>
                              </p:par>
                            </p:childTnLst>
                          </p:cTn>
                        </p:par>
                        <p:par>
                          <p:cTn id="31" fill="hold">
                            <p:stCondLst>
                              <p:cond delay="1400"/>
                            </p:stCondLst>
                            <p:childTnLst>
                              <p:par>
                                <p:cTn id="32" presetID="1" presetClass="entr" presetSubtype="0" fill="hold" grpId="0" nodeType="afterEffect">
                                  <p:stCondLst>
                                    <p:cond delay="0"/>
                                  </p:stCondLst>
                                  <p:iterate>
                                    <p:tmAbs val="0"/>
                                  </p:iterate>
                                  <p:childTnLst>
                                    <p:set>
                                      <p:cBhvr>
                                        <p:cTn id="33" fill="hold"/>
                                        <p:tgtEl>
                                          <p:spTgt spid="435"/>
                                        </p:tgtEl>
                                        <p:attrNameLst>
                                          <p:attrName>style.visibility</p:attrName>
                                        </p:attrNameLst>
                                      </p:cBhvr>
                                      <p:to>
                                        <p:strVal val="visible"/>
                                      </p:to>
                                    </p:set>
                                  </p:childTnLst>
                                </p:cTn>
                              </p:par>
                            </p:childTnLst>
                          </p:cTn>
                        </p:par>
                        <p:par>
                          <p:cTn id="34" fill="hold">
                            <p:stCondLst>
                              <p:cond delay="1400"/>
                            </p:stCondLst>
                            <p:childTnLst>
                              <p:par>
                                <p:cTn id="35" presetID="1" presetClass="entr" presetSubtype="0" fill="hold" grpId="0" nodeType="afterEffect">
                                  <p:stCondLst>
                                    <p:cond delay="100"/>
                                  </p:stCondLst>
                                  <p:iterate>
                                    <p:tmAbs val="0"/>
                                  </p:iterate>
                                  <p:childTnLst>
                                    <p:set>
                                      <p:cBhvr>
                                        <p:cTn id="36" fill="hold"/>
                                        <p:tgtEl>
                                          <p:spTgt spid="439"/>
                                        </p:tgtEl>
                                        <p:attrNameLst>
                                          <p:attrName>style.visibility</p:attrName>
                                        </p:attrNameLst>
                                      </p:cBhvr>
                                      <p:to>
                                        <p:strVal val="visible"/>
                                      </p:to>
                                    </p:set>
                                  </p:childTnLst>
                                </p:cTn>
                              </p:par>
                            </p:childTnLst>
                          </p:cTn>
                        </p:par>
                        <p:par>
                          <p:cTn id="37" fill="hold">
                            <p:stCondLst>
                              <p:cond delay="1500"/>
                            </p:stCondLst>
                            <p:childTnLst>
                              <p:par>
                                <p:cTn id="38" presetID="1" presetClass="entr" presetSubtype="0" fill="hold" grpId="0" nodeType="afterEffect">
                                  <p:stCondLst>
                                    <p:cond delay="100"/>
                                  </p:stCondLst>
                                  <p:iterate>
                                    <p:tmAbs val="0"/>
                                  </p:iterate>
                                  <p:childTnLst>
                                    <p:set>
                                      <p:cBhvr>
                                        <p:cTn id="39" fill="hold"/>
                                        <p:tgtEl>
                                          <p:spTgt spid="440"/>
                                        </p:tgtEl>
                                        <p:attrNameLst>
                                          <p:attrName>style.visibility</p:attrName>
                                        </p:attrNameLst>
                                      </p:cBhvr>
                                      <p:to>
                                        <p:strVal val="visible"/>
                                      </p:to>
                                    </p:set>
                                  </p:childTnLst>
                                </p:cTn>
                              </p:par>
                            </p:childTnLst>
                          </p:cTn>
                        </p:par>
                        <p:par>
                          <p:cTn id="40" fill="hold">
                            <p:stCondLst>
                              <p:cond delay="1600"/>
                            </p:stCondLst>
                            <p:childTnLst>
                              <p:par>
                                <p:cTn id="41" presetID="1" presetClass="entr" presetSubtype="0" fill="hold" grpId="0" nodeType="afterEffect">
                                  <p:stCondLst>
                                    <p:cond delay="100"/>
                                  </p:stCondLst>
                                  <p:iterate>
                                    <p:tmAbs val="0"/>
                                  </p:iterate>
                                  <p:childTnLst>
                                    <p:set>
                                      <p:cBhvr>
                                        <p:cTn id="42" fill="hold"/>
                                        <p:tgtEl>
                                          <p:spTgt spid="4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fill="hold" grpId="0" nodeType="clickEffect">
                                  <p:stCondLst>
                                    <p:cond delay="0"/>
                                  </p:stCondLst>
                                  <p:iterate>
                                    <p:tmAbs val="0"/>
                                  </p:iterate>
                                  <p:childTnLst>
                                    <p:set>
                                      <p:cBhvr>
                                        <p:cTn id="46" fill="hold"/>
                                        <p:tgtEl>
                                          <p:spTgt spid="442"/>
                                        </p:tgtEl>
                                        <p:attrNameLst>
                                          <p:attrName>style.visibility</p:attrName>
                                        </p:attrNameLst>
                                      </p:cBhvr>
                                      <p:to>
                                        <p:strVal val="visible"/>
                                      </p:to>
                                    </p:set>
                                    <p:animEffect transition="in" filter="fade">
                                      <p:cBhvr>
                                        <p:cTn id="47" dur="500"/>
                                        <p:tgtEl>
                                          <p:spTgt spid="4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 grpId="0" animBg="1" advAuto="0"/>
      <p:bldP spid="430" grpId="0" animBg="1" advAuto="0"/>
      <p:bldP spid="431" grpId="0" animBg="1" advAuto="0"/>
      <p:bldP spid="432" grpId="0" animBg="1" advAuto="0"/>
      <p:bldP spid="433" grpId="0" animBg="1" advAuto="0"/>
      <p:bldP spid="434" grpId="0" animBg="1" advAuto="0"/>
      <p:bldP spid="435" grpId="0" animBg="1" advAuto="0"/>
      <p:bldP spid="436" grpId="0" animBg="1" advAuto="0"/>
      <p:bldP spid="437" grpId="0" animBg="1" advAuto="0"/>
      <p:bldP spid="438" grpId="0" animBg="1" advAuto="0"/>
      <p:bldP spid="439" grpId="0" animBg="1" advAuto="0"/>
      <p:bldP spid="440" grpId="0" animBg="1" advAuto="0"/>
      <p:bldP spid="441" grpId="0" animBg="1" advAuto="0"/>
      <p:bldP spid="442"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Challenge: Distributed Systems Rely on Networks"/>
          <p:cNvSpPr txBox="1">
            <a:spLocks noGrp="1"/>
          </p:cNvSpPr>
          <p:nvPr>
            <p:ph type="title"/>
          </p:nvPr>
        </p:nvSpPr>
        <p:spPr>
          <a:prstGeom prst="rect">
            <a:avLst/>
          </a:prstGeom>
        </p:spPr>
        <p:txBody>
          <a:bodyPr>
            <a:normAutofit/>
          </a:bodyPr>
          <a:lstStyle>
            <a:lvl1pPr defTabSz="2170120">
              <a:defRPr sz="7565" spc="-151"/>
            </a:lvl1pPr>
          </a:lstStyle>
          <a:p>
            <a:r>
              <a:rPr lang="en-US" sz="4400" dirty="0"/>
              <a:t>Networks introduce delays</a:t>
            </a:r>
            <a:endParaRPr sz="4400" dirty="0"/>
          </a:p>
        </p:txBody>
      </p:sp>
      <p:sp>
        <p:nvSpPr>
          <p:cNvPr id="446" name="Can not expect network to be a perfect analog for communication within a single computer because:…"/>
          <p:cNvSpPr txBox="1">
            <a:spLocks noGrp="1"/>
          </p:cNvSpPr>
          <p:nvPr>
            <p:ph idx="1"/>
          </p:nvPr>
        </p:nvSpPr>
        <p:spPr>
          <a:prstGeom prst="rect">
            <a:avLst/>
          </a:prstGeom>
        </p:spPr>
        <p:txBody>
          <a:bodyPr>
            <a:normAutofit fontScale="47500" lnSpcReduction="20000"/>
          </a:bodyPr>
          <a:lstStyle/>
          <a:p>
            <a:pPr marL="277368" indent="-277368" defTabSz="1109444">
              <a:spcBef>
                <a:spcPts val="2000"/>
              </a:spcBef>
              <a:defRPr sz="4368"/>
            </a:pPr>
            <a:r>
              <a:rPr dirty="0"/>
              <a:t>Cannot expect network to be a perfect analog for communication within a single computer because:</a:t>
            </a:r>
          </a:p>
          <a:p>
            <a:pPr marL="547031" lvl="1" indent="-269663" defTabSz="1109444">
              <a:spcBef>
                <a:spcPts val="2000"/>
              </a:spcBef>
              <a:defRPr sz="4368"/>
            </a:pPr>
            <a:r>
              <a:rPr dirty="0"/>
              <a:t>Speed of light (1 foot/nanosecond)</a:t>
            </a:r>
          </a:p>
          <a:p>
            <a:pPr marL="547031" lvl="1" indent="-269663" defTabSz="1109444">
              <a:spcBef>
                <a:spcPts val="2000"/>
              </a:spcBef>
              <a:defRPr sz="4368"/>
            </a:pPr>
            <a:r>
              <a:rPr dirty="0"/>
              <a:t>Communication links exist in uncontrolled/hostile environments</a:t>
            </a:r>
          </a:p>
          <a:p>
            <a:pPr marL="547031" lvl="1" indent="-269663" defTabSz="1109444">
              <a:spcBef>
                <a:spcPts val="2000"/>
              </a:spcBef>
              <a:defRPr sz="4368"/>
            </a:pPr>
            <a:r>
              <a:rPr dirty="0"/>
              <a:t>Communication links may be bandwidth limited (tough to reach even 100MB/sec)</a:t>
            </a:r>
          </a:p>
          <a:p>
            <a:pPr marL="269663" indent="-269663" defTabSz="1109444">
              <a:spcBef>
                <a:spcPts val="2000"/>
              </a:spcBef>
              <a:defRPr sz="4368"/>
            </a:pPr>
            <a:r>
              <a:rPr dirty="0"/>
              <a:t>In contrast to a single computer, where:</a:t>
            </a:r>
          </a:p>
          <a:p>
            <a:pPr marL="547031" lvl="1" indent="-269663" defTabSz="1109444">
              <a:spcBef>
                <a:spcPts val="2000"/>
              </a:spcBef>
              <a:defRPr sz="4368"/>
            </a:pPr>
            <a:r>
              <a:rPr dirty="0"/>
              <a:t>Distances are measured in mm, not feet</a:t>
            </a:r>
          </a:p>
          <a:p>
            <a:pPr marL="547031" lvl="1" indent="-269663" defTabSz="1109444">
              <a:spcBef>
                <a:spcPts val="2000"/>
              </a:spcBef>
              <a:defRPr sz="4368"/>
            </a:pPr>
            <a:r>
              <a:rPr dirty="0"/>
              <a:t>Physical concerns can be addressed all at once</a:t>
            </a:r>
          </a:p>
          <a:p>
            <a:pPr marL="547031" lvl="1" indent="-269663" defTabSz="1109444">
              <a:spcBef>
                <a:spcPts val="2000"/>
              </a:spcBef>
              <a:defRPr sz="4368"/>
            </a:pPr>
            <a:r>
              <a:rPr dirty="0"/>
              <a:t>Bandwidth is plentiful (easily GB/sec)</a:t>
            </a:r>
          </a:p>
        </p:txBody>
      </p:sp>
    </p:spTree>
    <p:extLst>
      <p:ext uri="{BB962C8B-B14F-4D97-AF65-F5344CB8AC3E}">
        <p14:creationId xmlns:p14="http://schemas.microsoft.com/office/powerpoint/2010/main" val="3106054376"/>
      </p:ext>
    </p:extLst>
  </p:cSld>
  <p:clrMapOvr>
    <a:masterClrMapping/>
  </p:clrMapOvr>
  <mc:AlternateContent xmlns:mc="http://schemas.openxmlformats.org/markup-compatibility/2006" xmlns:p14="http://schemas.microsoft.com/office/powerpoint/2010/main">
    <mc:Choice Requires="p14">
      <p:transition spd="slow" p14:dur="1200">
        <p:fade/>
      </p:transition>
    </mc:Choice>
    <mc:Fallback xmlns="" xmlns:m="http://schemas.openxmlformats.org/officeDocument/2006/math" xmlns:a14="http://schemas.microsoft.com/office/drawing/2010/main">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4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4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44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44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446">
                                            <p:txEl>
                                              <p:pRg st="3" end="3"/>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446">
                                            <p:txEl>
                                              <p:pRg st="4" end="4"/>
                                            </p:txEl>
                                          </p:spTgt>
                                        </p:tgtEl>
                                        <p:attrNameLst>
                                          <p:attrName>style.visibility</p:attrName>
                                        </p:attrNameLst>
                                      </p:cBhvr>
                                      <p:to>
                                        <p:strVal val="visible"/>
                                      </p:to>
                                    </p:set>
                                  </p:childTnLst>
                                </p:cTn>
                              </p:par>
                              <p:par>
                                <p:cTn id="18" presetID="1" presetClass="entr" presetSubtype="0" fill="hold" grpId="0" nodeType="withEffect">
                                  <p:stCondLst>
                                    <p:cond delay="0"/>
                                  </p:stCondLst>
                                  <p:iterate>
                                    <p:tmAbs val="0"/>
                                  </p:iterate>
                                  <p:childTnLst>
                                    <p:set>
                                      <p:cBhvr>
                                        <p:cTn id="19" fill="hold"/>
                                        <p:tgtEl>
                                          <p:spTgt spid="446">
                                            <p:txEl>
                                              <p:pRg st="5" end="5"/>
                                            </p:txEl>
                                          </p:spTgt>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446">
                                            <p:txEl>
                                              <p:pRg st="6" end="6"/>
                                            </p:txEl>
                                          </p:spTgt>
                                        </p:tgtEl>
                                        <p:attrNameLst>
                                          <p:attrName>style.visibility</p:attrName>
                                        </p:attrNameLst>
                                      </p:cBhvr>
                                      <p:to>
                                        <p:strVal val="visible"/>
                                      </p:to>
                                    </p:set>
                                  </p:childTnLst>
                                </p:cTn>
                              </p:par>
                              <p:par>
                                <p:cTn id="22" presetID="1" presetClass="entr" presetSubtype="0" fill="hold" grpId="0" nodeType="withEffect">
                                  <p:stCondLst>
                                    <p:cond delay="0"/>
                                  </p:stCondLst>
                                  <p:iterate>
                                    <p:tmAbs val="0"/>
                                  </p:iterate>
                                  <p:childTnLst>
                                    <p:set>
                                      <p:cBhvr>
                                        <p:cTn id="23" fill="hold"/>
                                        <p:tgtEl>
                                          <p:spTgt spid="44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 grpId="0" build="p"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4" name="Image" descr="Image"/>
          <p:cNvPicPr>
            <a:picLocks noChangeAspect="1"/>
          </p:cNvPicPr>
          <p:nvPr/>
        </p:nvPicPr>
        <p:blipFill>
          <a:blip r:embed="rId2"/>
          <a:stretch>
            <a:fillRect/>
          </a:stretch>
        </p:blipFill>
        <p:spPr>
          <a:xfrm>
            <a:off x="5250078" y="1614320"/>
            <a:ext cx="6114132" cy="6858001"/>
          </a:xfrm>
          <a:prstGeom prst="rect">
            <a:avLst/>
          </a:prstGeom>
          <a:ln w="12700">
            <a:miter lim="400000"/>
          </a:ln>
        </p:spPr>
      </p:pic>
      <p:pic>
        <p:nvPicPr>
          <p:cNvPr id="455" name="Image" descr="Image"/>
          <p:cNvPicPr>
            <a:picLocks noChangeAspect="1"/>
          </p:cNvPicPr>
          <p:nvPr/>
        </p:nvPicPr>
        <p:blipFill>
          <a:blip r:embed="rId3"/>
          <a:stretch>
            <a:fillRect/>
          </a:stretch>
        </p:blipFill>
        <p:spPr>
          <a:xfrm>
            <a:off x="573321" y="1614321"/>
            <a:ext cx="4941637" cy="6858001"/>
          </a:xfrm>
          <a:prstGeom prst="rect">
            <a:avLst/>
          </a:prstGeom>
          <a:ln w="12700">
            <a:miter lim="400000"/>
          </a:ln>
        </p:spPr>
      </p:pic>
      <p:sp>
        <p:nvSpPr>
          <p:cNvPr id="451" name="Do these fallacies still hold?"/>
          <p:cNvSpPr txBox="1">
            <a:spLocks noGrp="1"/>
          </p:cNvSpPr>
          <p:nvPr>
            <p:ph type="title"/>
          </p:nvPr>
        </p:nvSpPr>
        <p:spPr>
          <a:prstGeom prst="rect">
            <a:avLst/>
          </a:prstGeom>
        </p:spPr>
        <p:txBody>
          <a:bodyPr>
            <a:normAutofit/>
          </a:bodyPr>
          <a:lstStyle>
            <a:lvl1pPr>
              <a:defRPr spc="-200"/>
            </a:lvl1pPr>
          </a:lstStyle>
          <a:p>
            <a:r>
              <a:rPr lang="en-US" dirty="0"/>
              <a:t>Worse yet, networks still fail, intermittently and for prolonged periods</a:t>
            </a:r>
            <a:endParaRPr dirty="0"/>
          </a:p>
        </p:txBody>
      </p:sp>
    </p:spTree>
    <p:extLst>
      <p:ext uri="{BB962C8B-B14F-4D97-AF65-F5344CB8AC3E}">
        <p14:creationId xmlns:p14="http://schemas.microsoft.com/office/powerpoint/2010/main" val="112661835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Do these fallacies still hold?"/>
          <p:cNvSpPr txBox="1">
            <a:spLocks noGrp="1"/>
          </p:cNvSpPr>
          <p:nvPr>
            <p:ph type="title"/>
          </p:nvPr>
        </p:nvSpPr>
        <p:spPr>
          <a:prstGeom prst="rect">
            <a:avLst/>
          </a:prstGeom>
        </p:spPr>
        <p:txBody>
          <a:bodyPr>
            <a:normAutofit/>
          </a:bodyPr>
          <a:lstStyle>
            <a:lvl1pPr>
              <a:defRPr spc="-200"/>
            </a:lvl1pPr>
          </a:lstStyle>
          <a:p>
            <a:r>
              <a:rPr lang="en-US" dirty="0"/>
              <a:t>We still rely on other administrators, who are not infallible</a:t>
            </a:r>
            <a:endParaRPr dirty="0"/>
          </a:p>
        </p:txBody>
      </p:sp>
      <p:pic>
        <p:nvPicPr>
          <p:cNvPr id="459" name="Image" descr="Image"/>
          <p:cNvPicPr>
            <a:picLocks noChangeAspect="1"/>
          </p:cNvPicPr>
          <p:nvPr/>
        </p:nvPicPr>
        <p:blipFill>
          <a:blip r:embed="rId3"/>
          <a:stretch>
            <a:fillRect/>
          </a:stretch>
        </p:blipFill>
        <p:spPr>
          <a:xfrm>
            <a:off x="6061982" y="1707382"/>
            <a:ext cx="6114131" cy="6858001"/>
          </a:xfrm>
          <a:prstGeom prst="rect">
            <a:avLst/>
          </a:prstGeom>
          <a:ln w="12700">
            <a:miter lim="400000"/>
          </a:ln>
        </p:spPr>
      </p:pic>
      <p:pic>
        <p:nvPicPr>
          <p:cNvPr id="460" name="Image" descr="Image"/>
          <p:cNvPicPr>
            <a:picLocks noChangeAspect="1"/>
          </p:cNvPicPr>
          <p:nvPr/>
        </p:nvPicPr>
        <p:blipFill>
          <a:blip r:embed="rId4"/>
          <a:stretch>
            <a:fillRect/>
          </a:stretch>
        </p:blipFill>
        <p:spPr>
          <a:xfrm>
            <a:off x="1001660" y="1707382"/>
            <a:ext cx="3486151" cy="5321301"/>
          </a:xfrm>
          <a:prstGeom prst="rect">
            <a:avLst/>
          </a:prstGeom>
          <a:ln w="12700">
            <a:miter lim="400000"/>
          </a:ln>
        </p:spPr>
      </p:pic>
    </p:spTree>
    <p:extLst>
      <p:ext uri="{BB962C8B-B14F-4D97-AF65-F5344CB8AC3E}">
        <p14:creationId xmlns:p14="http://schemas.microsoft.com/office/powerpoint/2010/main" val="4025264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You should now be able to</a:t>
            </a:r>
          </a:p>
          <a:p>
            <a:pPr lvl="1"/>
            <a:r>
              <a:rPr lang="en-US" dirty="0"/>
              <a:t>List and define 5 goals of using distributed systems</a:t>
            </a:r>
          </a:p>
          <a:p>
            <a:pPr lvl="1"/>
            <a:r>
              <a:rPr lang="en-US" dirty="0"/>
              <a:t>List 4 major challenges inherent in distributed systems</a:t>
            </a:r>
          </a:p>
          <a:p>
            <a:pPr lvl="1"/>
            <a:endParaRPr lang="en-US" dirty="0"/>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35311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Why expand to distributed systems?"/>
          <p:cNvSpPr txBox="1">
            <a:spLocks noGrp="1"/>
          </p:cNvSpPr>
          <p:nvPr>
            <p:ph type="title"/>
          </p:nvPr>
        </p:nvSpPr>
        <p:spPr>
          <a:prstGeom prst="rect">
            <a:avLst/>
          </a:prstGeom>
        </p:spPr>
        <p:txBody>
          <a:bodyPr/>
          <a:lstStyle>
            <a:lvl1pPr>
              <a:defRPr spc="-200"/>
            </a:lvl1pPr>
          </a:lstStyle>
          <a:p>
            <a:r>
              <a:rPr lang="en-US" dirty="0"/>
              <a:t>Distributed Systems Goals</a:t>
            </a:r>
            <a:endParaRPr dirty="0"/>
          </a:p>
        </p:txBody>
      </p:sp>
      <p:sp>
        <p:nvSpPr>
          <p:cNvPr id="199"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r>
              <a:rPr dirty="0"/>
              <a:t>Latency</a:t>
            </a:r>
          </a:p>
          <a:p>
            <a:r>
              <a:rPr dirty="0"/>
              <a:t>Availability</a:t>
            </a:r>
          </a:p>
          <a:p>
            <a:r>
              <a:rPr dirty="0"/>
              <a:t>Fault Tolerance</a:t>
            </a:r>
          </a:p>
        </p:txBody>
      </p:sp>
      <p:sp>
        <p:nvSpPr>
          <p:cNvPr id="200"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hlinkClick r:id="rId3"/>
              </a:rPr>
              <a:t>“Distributed Systems for Fun and Profit”, Takada</a:t>
            </a:r>
            <a:endParaRPr sz="1600" dirty="0"/>
          </a:p>
        </p:txBody>
      </p:sp>
    </p:spTree>
    <p:extLst>
      <p:ext uri="{BB962C8B-B14F-4D97-AF65-F5344CB8AC3E}">
        <p14:creationId xmlns:p14="http://schemas.microsoft.com/office/powerpoint/2010/main" val="13885520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83"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pPr>
              <a:defRPr b="1">
                <a:solidFill>
                  <a:srgbClr val="931A68"/>
                </a:solidFill>
              </a:defRPr>
            </a:pPr>
            <a:r>
              <a:rPr dirty="0"/>
              <a:t>Scalability</a:t>
            </a:r>
          </a:p>
          <a:p>
            <a:r>
              <a:rPr dirty="0"/>
              <a:t>Performance</a:t>
            </a:r>
          </a:p>
          <a:p>
            <a:r>
              <a:rPr dirty="0"/>
              <a:t>Latency</a:t>
            </a:r>
          </a:p>
          <a:p>
            <a:r>
              <a:rPr dirty="0"/>
              <a:t>Availability</a:t>
            </a:r>
          </a:p>
          <a:p>
            <a:r>
              <a:rPr dirty="0"/>
              <a:t>Fault Tolerance</a:t>
            </a:r>
          </a:p>
        </p:txBody>
      </p:sp>
      <p:sp>
        <p:nvSpPr>
          <p:cNvPr id="284" name="“the ability of a system, network, or process, to handle a growing amount of work in a capable manner or its ability to be enlarged to accommodate that growth.”"/>
          <p:cNvSpPr txBox="1"/>
          <p:nvPr/>
        </p:nvSpPr>
        <p:spPr>
          <a:xfrm>
            <a:off x="5205843" y="1685349"/>
            <a:ext cx="5303633" cy="19957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“the ability of a system, network, or process, to handle a growing amount of work in a capable manner or its ability to be enlarged to accommodate that growth.”</a:t>
            </a:r>
          </a:p>
        </p:txBody>
      </p:sp>
      <p:sp>
        <p:nvSpPr>
          <p:cNvPr id="285"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spTree>
    <p:extLst>
      <p:ext uri="{BB962C8B-B14F-4D97-AF65-F5344CB8AC3E}">
        <p14:creationId xmlns:p14="http://schemas.microsoft.com/office/powerpoint/2010/main" val="29617921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Distributed Systems Scale “Horizontally”"/>
          <p:cNvSpPr txBox="1">
            <a:spLocks noGrp="1"/>
          </p:cNvSpPr>
          <p:nvPr>
            <p:ph type="title"/>
          </p:nvPr>
        </p:nvSpPr>
        <p:spPr>
          <a:prstGeom prst="rect">
            <a:avLst/>
          </a:prstGeom>
        </p:spPr>
        <p:txBody>
          <a:bodyPr/>
          <a:lstStyle/>
          <a:p>
            <a:r>
              <a:rPr dirty="0"/>
              <a:t>Distributed Systems </a:t>
            </a:r>
            <a:r>
              <a:rPr lang="en-US" dirty="0"/>
              <a:t>Allow Horizontal Scaling</a:t>
            </a:r>
            <a:endParaRPr dirty="0"/>
          </a:p>
        </p:txBody>
      </p:sp>
      <p:sp>
        <p:nvSpPr>
          <p:cNvPr id="291"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p>
            <a:pPr marL="240632" indent="-240632">
              <a:buSzPct val="100000"/>
            </a:pPr>
            <a:r>
              <a:rPr dirty="0"/>
              <a:t>“Vertical” scaling: add more resources to existing server</a:t>
            </a:r>
          </a:p>
          <a:p>
            <a:pPr marL="431132" lvl="1" indent="-240632">
              <a:buSzPct val="100000"/>
            </a:pPr>
            <a:r>
              <a:rPr dirty="0"/>
              <a:t>Faster CPUs, more CPU cores, more RAM, more storage</a:t>
            </a:r>
          </a:p>
          <a:p>
            <a:pPr marL="431132" lvl="1" indent="-240632">
              <a:buSzPct val="100000"/>
            </a:pPr>
            <a:r>
              <a:rPr lang="en-US" dirty="0"/>
              <a:t>Becomes i</a:t>
            </a:r>
            <a:r>
              <a:rPr dirty="0"/>
              <a:t>neffective : Clock speed plateaus; difficult to write applications that utilize 256 CPU cores (</a:t>
            </a:r>
            <a:r>
              <a:rPr lang="en-US" dirty="0"/>
              <a:t>though </a:t>
            </a:r>
            <a:r>
              <a:rPr dirty="0"/>
              <a:t>adding 2TB RAM to a server </a:t>
            </a:r>
            <a:r>
              <a:rPr i="1" dirty="0"/>
              <a:t>can</a:t>
            </a:r>
            <a:r>
              <a:rPr dirty="0"/>
              <a:t> often help)</a:t>
            </a:r>
          </a:p>
          <a:p>
            <a:pPr marL="240632" indent="-240632">
              <a:buSzPct val="100000"/>
            </a:pPr>
            <a:r>
              <a:rPr dirty="0"/>
              <a:t>“Horizontal” scaling: add more servers</a:t>
            </a:r>
          </a:p>
          <a:p>
            <a:pPr marL="431132" lvl="1" indent="-240632">
              <a:buSzPct val="100000"/>
            </a:pPr>
            <a:r>
              <a:rPr dirty="0"/>
              <a:t>Rely on “commodity” servers rather than state-of-the-art hardware</a:t>
            </a:r>
          </a:p>
          <a:p>
            <a:pPr marL="431132" lvl="1" indent="-240632">
              <a:buSzPct val="100000"/>
            </a:pPr>
            <a:r>
              <a:rPr dirty="0"/>
              <a:t>Allows for dynamic addition of resources as needed by load</a:t>
            </a:r>
          </a:p>
        </p:txBody>
      </p:sp>
    </p:spTree>
    <p:extLst>
      <p:ext uri="{BB962C8B-B14F-4D97-AF65-F5344CB8AC3E}">
        <p14:creationId xmlns:p14="http://schemas.microsoft.com/office/powerpoint/2010/main" val="15762487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9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pPr>
              <a:defRPr b="1">
                <a:solidFill>
                  <a:srgbClr val="931A68"/>
                </a:solidFill>
              </a:defRPr>
            </a:pPr>
            <a:r>
              <a:rPr dirty="0"/>
              <a:t>Performance</a:t>
            </a:r>
          </a:p>
          <a:p>
            <a:r>
              <a:rPr dirty="0"/>
              <a:t>Latency</a:t>
            </a:r>
          </a:p>
          <a:p>
            <a:r>
              <a:rPr dirty="0"/>
              <a:t>Availability</a:t>
            </a:r>
          </a:p>
          <a:p>
            <a:r>
              <a:rPr dirty="0"/>
              <a:t>Fault Tolerance</a:t>
            </a:r>
          </a:p>
        </p:txBody>
      </p:sp>
      <p:sp>
        <p:nvSpPr>
          <p:cNvPr id="298" name="“is characterized by the amount of useful work accomplished by a computer system compared to the time and resources used.”"/>
          <p:cNvSpPr txBox="1"/>
          <p:nvPr/>
        </p:nvSpPr>
        <p:spPr>
          <a:xfrm>
            <a:off x="5189534" y="1641227"/>
            <a:ext cx="5303633" cy="161101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pPr algn="l"/>
            <a:r>
              <a:rPr sz="2500" dirty="0"/>
              <a:t>“</a:t>
            </a:r>
            <a:r>
              <a:rPr lang="en-US" sz="2500" dirty="0"/>
              <a:t>T</a:t>
            </a:r>
            <a:r>
              <a:rPr sz="2500" dirty="0"/>
              <a:t>he amount of useful work accomplished by a computer system compared to the time and resources used.”</a:t>
            </a:r>
          </a:p>
        </p:txBody>
      </p:sp>
      <p:sp>
        <p:nvSpPr>
          <p:cNvPr id="29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4046591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Improve Throughput With Concurrency"/>
          <p:cNvSpPr txBox="1">
            <a:spLocks noGrp="1"/>
          </p:cNvSpPr>
          <p:nvPr>
            <p:ph type="title"/>
          </p:nvPr>
        </p:nvSpPr>
        <p:spPr>
          <a:prstGeom prst="rect">
            <a:avLst/>
          </a:prstGeom>
        </p:spPr>
        <p:txBody>
          <a:bodyPr/>
          <a:lstStyle/>
          <a:p>
            <a:r>
              <a:rPr lang="en-US" dirty="0"/>
              <a:t>Multiple Servers Can </a:t>
            </a:r>
            <a:r>
              <a:rPr dirty="0"/>
              <a:t>Improve Throughput With Concurrency</a:t>
            </a:r>
          </a:p>
        </p:txBody>
      </p:sp>
      <p:sp>
        <p:nvSpPr>
          <p:cNvPr id="2" name="Content Placeholder 1">
            <a:extLst>
              <a:ext uri="{FF2B5EF4-FFF2-40B4-BE49-F238E27FC236}">
                <a16:creationId xmlns:a16="http://schemas.microsoft.com/office/drawing/2014/main" id="{81AE3768-7C44-EB33-0932-E2B39A621622}"/>
              </a:ext>
            </a:extLst>
          </p:cNvPr>
          <p:cNvSpPr>
            <a:spLocks noGrp="1"/>
          </p:cNvSpPr>
          <p:nvPr>
            <p:ph idx="1"/>
          </p:nvPr>
        </p:nvSpPr>
        <p:spPr/>
        <p:txBody>
          <a:bodyPr/>
          <a:lstStyle/>
          <a:p>
            <a:endParaRPr lang="en-US"/>
          </a:p>
        </p:txBody>
      </p:sp>
      <p:sp>
        <p:nvSpPr>
          <p:cNvPr id="304" name="Facebook.com"/>
          <p:cNvSpPr/>
          <p:nvPr/>
        </p:nvSpPr>
        <p:spPr>
          <a:xfrm>
            <a:off x="2713954" y="2650301"/>
            <a:ext cx="6870465" cy="1060532"/>
          </a:xfrm>
          <a:prstGeom prst="rect">
            <a:avLst/>
          </a:prstGeom>
          <a:solidFill>
            <a:srgbClr val="4982C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05" name="Request"/>
          <p:cNvSpPr txBox="1"/>
          <p:nvPr/>
        </p:nvSpPr>
        <p:spPr>
          <a:xfrm>
            <a:off x="1774490" y="2930222"/>
            <a:ext cx="76623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06" name="Line"/>
          <p:cNvSpPr/>
          <p:nvPr/>
        </p:nvSpPr>
        <p:spPr>
          <a:xfrm>
            <a:off x="1881863" y="3341297"/>
            <a:ext cx="892969"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Cache Check"/>
          <p:cNvSpPr/>
          <p:nvPr/>
        </p:nvSpPr>
        <p:spPr>
          <a:xfrm>
            <a:off x="2814238" y="3047926"/>
            <a:ext cx="892969"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08" name="Send response"/>
          <p:cNvSpPr/>
          <p:nvPr/>
        </p:nvSpPr>
        <p:spPr>
          <a:xfrm>
            <a:off x="8435471" y="3047926"/>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09" name="Response"/>
          <p:cNvSpPr txBox="1"/>
          <p:nvPr/>
        </p:nvSpPr>
        <p:spPr>
          <a:xfrm>
            <a:off x="9691714" y="3021389"/>
            <a:ext cx="888065"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10" name="Line"/>
          <p:cNvSpPr/>
          <p:nvPr/>
        </p:nvSpPr>
        <p:spPr>
          <a:xfrm>
            <a:off x="9585607" y="3341297"/>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1" name="Build friends list"/>
          <p:cNvSpPr/>
          <p:nvPr/>
        </p:nvSpPr>
        <p:spPr>
          <a:xfrm>
            <a:off x="3942335" y="3047926"/>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12" name="Build Suggestions"/>
          <p:cNvSpPr/>
          <p:nvPr/>
        </p:nvSpPr>
        <p:spPr>
          <a:xfrm>
            <a:off x="6860029" y="3047926"/>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13" name="Build Newsfeed"/>
          <p:cNvSpPr/>
          <p:nvPr/>
        </p:nvSpPr>
        <p:spPr>
          <a:xfrm>
            <a:off x="5284019" y="3047926"/>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14" name="Line"/>
          <p:cNvSpPr/>
          <p:nvPr/>
        </p:nvSpPr>
        <p:spPr>
          <a:xfrm>
            <a:off x="3746612" y="33229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5" name="Line"/>
          <p:cNvSpPr/>
          <p:nvPr/>
        </p:nvSpPr>
        <p:spPr>
          <a:xfrm>
            <a:off x="509397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6" name="Line"/>
          <p:cNvSpPr/>
          <p:nvPr/>
        </p:nvSpPr>
        <p:spPr>
          <a:xfrm>
            <a:off x="666046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7" name="Line"/>
          <p:cNvSpPr/>
          <p:nvPr/>
        </p:nvSpPr>
        <p:spPr>
          <a:xfrm flipV="1">
            <a:off x="8217199" y="3322936"/>
            <a:ext cx="19098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8" name="Facebook.com"/>
          <p:cNvSpPr/>
          <p:nvPr/>
        </p:nvSpPr>
        <p:spPr>
          <a:xfrm>
            <a:off x="2684446" y="5002396"/>
            <a:ext cx="6870465" cy="1722235"/>
          </a:xfrm>
          <a:prstGeom prst="rect">
            <a:avLst/>
          </a:prstGeom>
          <a:solidFill>
            <a:srgbClr val="4982C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19" name="Request"/>
          <p:cNvSpPr txBox="1"/>
          <p:nvPr/>
        </p:nvSpPr>
        <p:spPr>
          <a:xfrm>
            <a:off x="1790564" y="5078753"/>
            <a:ext cx="766236"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20" name="Line"/>
          <p:cNvSpPr/>
          <p:nvPr/>
        </p:nvSpPr>
        <p:spPr>
          <a:xfrm>
            <a:off x="1852354" y="5582410"/>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1" name="Cache Check"/>
          <p:cNvSpPr/>
          <p:nvPr/>
        </p:nvSpPr>
        <p:spPr>
          <a:xfrm>
            <a:off x="2784729" y="5400022"/>
            <a:ext cx="892970"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22" name="Send response"/>
          <p:cNvSpPr/>
          <p:nvPr/>
        </p:nvSpPr>
        <p:spPr>
          <a:xfrm>
            <a:off x="8405963" y="5400022"/>
            <a:ext cx="1122845"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23" name="Response"/>
          <p:cNvSpPr txBox="1"/>
          <p:nvPr/>
        </p:nvSpPr>
        <p:spPr>
          <a:xfrm>
            <a:off x="9662206" y="5154685"/>
            <a:ext cx="888065" cy="3183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24" name="Line"/>
          <p:cNvSpPr/>
          <p:nvPr/>
        </p:nvSpPr>
        <p:spPr>
          <a:xfrm>
            <a:off x="9556098" y="5532662"/>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5" name="Build friends list"/>
          <p:cNvSpPr/>
          <p:nvPr/>
        </p:nvSpPr>
        <p:spPr>
          <a:xfrm>
            <a:off x="3912826" y="5400022"/>
            <a:ext cx="1122845"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26" name="Build Suggestions"/>
          <p:cNvSpPr/>
          <p:nvPr/>
        </p:nvSpPr>
        <p:spPr>
          <a:xfrm>
            <a:off x="6830521" y="5400022"/>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27" name="Build Newsfeed"/>
          <p:cNvSpPr/>
          <p:nvPr/>
        </p:nvSpPr>
        <p:spPr>
          <a:xfrm>
            <a:off x="5254510" y="5400022"/>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28" name="Line"/>
          <p:cNvSpPr/>
          <p:nvPr/>
        </p:nvSpPr>
        <p:spPr>
          <a:xfrm>
            <a:off x="3676397" y="5532662"/>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9" name="Line"/>
          <p:cNvSpPr/>
          <p:nvPr/>
        </p:nvSpPr>
        <p:spPr>
          <a:xfrm>
            <a:off x="1852354" y="5804375"/>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a:off x="3674894" y="5804375"/>
            <a:ext cx="219303" cy="532898"/>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a:off x="5043469" y="553917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a:off x="5069279"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a:off x="6616247" y="55575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4" name="Line"/>
          <p:cNvSpPr/>
          <p:nvPr/>
        </p:nvSpPr>
        <p:spPr>
          <a:xfrm>
            <a:off x="6645004"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5" name="Line"/>
          <p:cNvSpPr/>
          <p:nvPr/>
        </p:nvSpPr>
        <p:spPr>
          <a:xfrm>
            <a:off x="8192996" y="5531449"/>
            <a:ext cx="21064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6" name="Line"/>
          <p:cNvSpPr/>
          <p:nvPr/>
        </p:nvSpPr>
        <p:spPr>
          <a:xfrm flipV="1">
            <a:off x="8199929" y="5803162"/>
            <a:ext cx="202204" cy="309900"/>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7" name="Line"/>
          <p:cNvSpPr/>
          <p:nvPr/>
        </p:nvSpPr>
        <p:spPr>
          <a:xfrm>
            <a:off x="9556098" y="5734340"/>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8" name="Build friends list"/>
          <p:cNvSpPr/>
          <p:nvPr/>
        </p:nvSpPr>
        <p:spPr>
          <a:xfrm>
            <a:off x="3942335" y="6052121"/>
            <a:ext cx="1122844"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39" name="Build Newsfeed"/>
          <p:cNvSpPr/>
          <p:nvPr/>
        </p:nvSpPr>
        <p:spPr>
          <a:xfrm>
            <a:off x="5284019" y="6052121"/>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40" name="Build Suggestions"/>
          <p:cNvSpPr/>
          <p:nvPr/>
        </p:nvSpPr>
        <p:spPr>
          <a:xfrm>
            <a:off x="6860029" y="6044395"/>
            <a:ext cx="1357171" cy="535782"/>
          </a:xfrm>
          <a:prstGeom prst="rect">
            <a:avLst/>
          </a:prstGeom>
          <a:solidFill>
            <a:srgbClr val="A1C9B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41" name="Throughput: total requests that can be processed per unit-time"/>
          <p:cNvSpPr txBox="1"/>
          <p:nvPr/>
        </p:nvSpPr>
        <p:spPr>
          <a:xfrm>
            <a:off x="2882414" y="1976440"/>
            <a:ext cx="6474529" cy="3513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lvl1pPr>
              <a:defRPr sz="3900">
                <a:solidFill>
                  <a:srgbClr val="000000"/>
                </a:solidFill>
              </a:defRPr>
            </a:lvl1pPr>
          </a:lstStyle>
          <a:p>
            <a:r>
              <a:rPr sz="1950"/>
              <a:t>Throughput: total requests that can be processed per unit-time</a:t>
            </a:r>
          </a:p>
        </p:txBody>
      </p:sp>
    </p:spTree>
    <p:extLst>
      <p:ext uri="{BB962C8B-B14F-4D97-AF65-F5344CB8AC3E}">
        <p14:creationId xmlns:p14="http://schemas.microsoft.com/office/powerpoint/2010/main" val="9998215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347" name="Scalability…"/>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dirty="0"/>
              <a:t>Scalability</a:t>
            </a:r>
          </a:p>
          <a:p>
            <a:r>
              <a:rPr dirty="0"/>
              <a:t>Performance</a:t>
            </a:r>
          </a:p>
          <a:p>
            <a:pPr>
              <a:defRPr b="1">
                <a:solidFill>
                  <a:srgbClr val="931A68"/>
                </a:solidFill>
              </a:defRPr>
            </a:pPr>
            <a:r>
              <a:rPr dirty="0"/>
              <a:t>Latency</a:t>
            </a:r>
          </a:p>
          <a:p>
            <a:r>
              <a:rPr dirty="0"/>
              <a:t>Availability</a:t>
            </a:r>
          </a:p>
          <a:p>
            <a:r>
              <a:rPr dirty="0"/>
              <a:t>Fault Tolerance</a:t>
            </a:r>
          </a:p>
        </p:txBody>
      </p:sp>
      <p:sp>
        <p:nvSpPr>
          <p:cNvPr id="348" name="“The state of being latent; delay, a period between the initiation of something and the it becoming visible.”"/>
          <p:cNvSpPr txBox="1"/>
          <p:nvPr/>
        </p:nvSpPr>
        <p:spPr>
          <a:xfrm>
            <a:off x="5189534" y="1833587"/>
            <a:ext cx="5303633" cy="122629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The time during which something that has already happened is concealed from view.</a:t>
            </a:r>
            <a:endParaRPr sz="2500"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4" name="“The state of being latent; delay, a period between the initiation of something and the it becoming visible.”">
            <a:extLst>
              <a:ext uri="{FF2B5EF4-FFF2-40B4-BE49-F238E27FC236}">
                <a16:creationId xmlns:a16="http://schemas.microsoft.com/office/drawing/2014/main" id="{8D180BD2-75C7-6B35-37E4-D9C9B6C6CF04}"/>
              </a:ext>
            </a:extLst>
          </p:cNvPr>
          <p:cNvSpPr txBox="1"/>
          <p:nvPr/>
        </p:nvSpPr>
        <p:spPr>
          <a:xfrm>
            <a:off x="5117992" y="3742013"/>
            <a:ext cx="5303633" cy="8415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multi-server system, we can select a server that is closer to the user.</a:t>
            </a:r>
            <a:endParaRPr sz="2500" dirty="0"/>
          </a:p>
        </p:txBody>
      </p:sp>
    </p:spTree>
    <p:extLst>
      <p:ext uri="{BB962C8B-B14F-4D97-AF65-F5344CB8AC3E}">
        <p14:creationId xmlns:p14="http://schemas.microsoft.com/office/powerpoint/2010/main" val="2070542047"/>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rPr lang="en-US" dirty="0"/>
              <a:t>Reduce latency by distributing data</a:t>
            </a:r>
            <a:endParaRPr dirty="0"/>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3" name="Content Placeholder 2">
            <a:extLst>
              <a:ext uri="{FF2B5EF4-FFF2-40B4-BE49-F238E27FC236}">
                <a16:creationId xmlns:a16="http://schemas.microsoft.com/office/drawing/2014/main" id="{BC256EBE-74DD-6989-3882-A1D473C37818}"/>
              </a:ext>
            </a:extLst>
          </p:cNvPr>
          <p:cNvSpPr>
            <a:spLocks noGrp="1"/>
          </p:cNvSpPr>
          <p:nvPr>
            <p:ph idx="1"/>
          </p:nvPr>
        </p:nvSpPr>
        <p:spPr/>
        <p:txBody>
          <a:bodyPr/>
          <a:lstStyle/>
          <a:p>
            <a:r>
              <a:rPr lang="en-US" dirty="0"/>
              <a:t>Move or replicate the data</a:t>
            </a:r>
          </a:p>
          <a:p>
            <a:pPr lvl="1"/>
            <a:r>
              <a:rPr lang="en-US" dirty="0"/>
              <a:t>Avoid bottlenecks</a:t>
            </a:r>
          </a:p>
          <a:p>
            <a:pPr lvl="1"/>
            <a:r>
              <a:rPr lang="en-US" dirty="0"/>
              <a:t>Decrease transmission time</a:t>
            </a:r>
          </a:p>
        </p:txBody>
      </p:sp>
    </p:spTree>
    <p:extLst>
      <p:ext uri="{BB962C8B-B14F-4D97-AF65-F5344CB8AC3E}">
        <p14:creationId xmlns:p14="http://schemas.microsoft.com/office/powerpoint/2010/main" val="1032165144"/>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p:transition spd="slow">
        <p:dissolv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11999</TotalTime>
  <Words>1670</Words>
  <Application>Microsoft Macintosh PowerPoint</Application>
  <PresentationFormat>Widescreen</PresentationFormat>
  <Paragraphs>187</Paragraphs>
  <Slides>20</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Helvetica Light</vt:lpstr>
      <vt:lpstr>Helvetica Neue</vt:lpstr>
      <vt:lpstr>Open Sans</vt:lpstr>
      <vt:lpstr>Verdana</vt:lpstr>
      <vt:lpstr>Office Theme</vt:lpstr>
      <vt:lpstr>CS 4530: Fundamentals of Software Engineering  Module 10.1 Distributed Systems: Goals and Challenges</vt:lpstr>
      <vt:lpstr>Learning Goals for this Lesson</vt:lpstr>
      <vt:lpstr>Distributed Systems Goals</vt:lpstr>
      <vt:lpstr>Distributed Systems Goals</vt:lpstr>
      <vt:lpstr>Distributed Systems Allow Horizontal Scaling</vt:lpstr>
      <vt:lpstr>Distributed Systems Goals</vt:lpstr>
      <vt:lpstr>Multiple Servers Can Improve Throughput With Concurrency</vt:lpstr>
      <vt:lpstr>Distributed Systems Goals</vt:lpstr>
      <vt:lpstr>Reduce latency by distributing data</vt:lpstr>
      <vt:lpstr>Distributed Systems Goals</vt:lpstr>
      <vt:lpstr>Distributed Systems can improve availability by replicating servers</vt:lpstr>
      <vt:lpstr>Here’s a crude quantitative model</vt:lpstr>
      <vt:lpstr>Distributed Systems Goals</vt:lpstr>
      <vt:lpstr>Design to expect faults</vt:lpstr>
      <vt:lpstr>Distributed Systems Challenges</vt:lpstr>
      <vt:lpstr>More machines means more links that might fail.</vt:lpstr>
      <vt:lpstr>Networks introduce delays</vt:lpstr>
      <vt:lpstr>Worse yet, networks still fail, intermittently and for prolonged periods</vt:lpstr>
      <vt:lpstr>We still rely on other administrators, who are not infallible</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Bell, Jonathan</cp:lastModifiedBy>
  <cp:revision>73</cp:revision>
  <dcterms:modified xsi:type="dcterms:W3CDTF">2024-02-03T14:41:36Z</dcterms:modified>
</cp:coreProperties>
</file>